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17"/>
  </p:handout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  <p:sldId id="270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42AD4E78-BFE1-44E9-9E52-A526789F1D0B}">
          <p14:sldIdLst>
            <p14:sldId id="256"/>
            <p14:sldId id="257"/>
            <p14:sldId id="258"/>
            <p14:sldId id="259"/>
            <p14:sldId id="261"/>
            <p14:sldId id="262"/>
            <p14:sldId id="260"/>
            <p14:sldId id="263"/>
            <p14:sldId id="264"/>
            <p14:sldId id="270"/>
            <p14:sldId id="265"/>
            <p14:sldId id="266"/>
            <p14:sldId id="267"/>
            <p14:sldId id="268"/>
            <p14:sldId id="26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B999"/>
    <a:srgbClr val="D43D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2F1267-FDD6-4218-A4D4-818A14FE23C5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BAB364-0B2D-4A17-AA1C-C8E225982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1316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B1ADF-4BB0-4E87-9995-AD338882776C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E854-303E-4EA9-9AEB-796D0E6615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B1ADF-4BB0-4E87-9995-AD338882776C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E854-303E-4EA9-9AEB-796D0E6615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B1ADF-4BB0-4E87-9995-AD338882776C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E854-303E-4EA9-9AEB-796D0E6615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B1ADF-4BB0-4E87-9995-AD338882776C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E854-303E-4EA9-9AEB-796D0E6615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B1ADF-4BB0-4E87-9995-AD338882776C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E854-303E-4EA9-9AEB-796D0E6615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B1ADF-4BB0-4E87-9995-AD338882776C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E854-303E-4EA9-9AEB-796D0E66153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B1ADF-4BB0-4E87-9995-AD338882776C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E854-303E-4EA9-9AEB-796D0E6615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B1ADF-4BB0-4E87-9995-AD338882776C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E854-303E-4EA9-9AEB-796D0E6615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B1ADF-4BB0-4E87-9995-AD338882776C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E854-303E-4EA9-9AEB-796D0E6615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B1ADF-4BB0-4E87-9995-AD338882776C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8C0E854-303E-4EA9-9AEB-796D0E6615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B1ADF-4BB0-4E87-9995-AD338882776C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0E854-303E-4EA9-9AEB-796D0E6615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6AB1ADF-4BB0-4E87-9995-AD338882776C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58C0E854-303E-4EA9-9AEB-796D0E66153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D" sz="2800" dirty="0" err="1" smtClean="0">
                <a:latin typeface="Arial Black" pitchFamily="34" charset="0"/>
              </a:rPr>
              <a:t>Selamat</a:t>
            </a:r>
            <a:r>
              <a:rPr lang="en-ID" sz="2800" dirty="0" smtClean="0">
                <a:latin typeface="Arial Black" pitchFamily="34" charset="0"/>
              </a:rPr>
              <a:t> </a:t>
            </a:r>
            <a:r>
              <a:rPr lang="en-ID" sz="2800" dirty="0" err="1" smtClean="0">
                <a:latin typeface="Arial Black" pitchFamily="34" charset="0"/>
              </a:rPr>
              <a:t>Datang</a:t>
            </a:r>
            <a:r>
              <a:rPr lang="en-ID" sz="2800" dirty="0" smtClean="0">
                <a:latin typeface="Arial Black" pitchFamily="34" charset="0"/>
              </a:rPr>
              <a:t/>
            </a:r>
            <a:br>
              <a:rPr lang="en-ID" sz="2800" dirty="0" smtClean="0">
                <a:latin typeface="Arial Black" pitchFamily="34" charset="0"/>
              </a:rPr>
            </a:br>
            <a:r>
              <a:rPr lang="en-ID" sz="2800" dirty="0" err="1" smtClean="0">
                <a:latin typeface="Arial Black" pitchFamily="34" charset="0"/>
              </a:rPr>
              <a:t>Ketua</a:t>
            </a:r>
            <a:r>
              <a:rPr lang="en-ID" sz="2800" dirty="0" smtClean="0">
                <a:latin typeface="Arial Black" pitchFamily="34" charset="0"/>
              </a:rPr>
              <a:t> TP. PKK </a:t>
            </a:r>
            <a:r>
              <a:rPr lang="en-ID" sz="2800" dirty="0" err="1" smtClean="0">
                <a:latin typeface="Arial Black" pitchFamily="34" charset="0"/>
              </a:rPr>
              <a:t>Kecamatan</a:t>
            </a:r>
            <a:r>
              <a:rPr lang="en-ID" sz="2800" dirty="0" smtClean="0">
                <a:latin typeface="Arial Black" pitchFamily="34" charset="0"/>
              </a:rPr>
              <a:t> </a:t>
            </a:r>
            <a:r>
              <a:rPr lang="en-ID" sz="2800" dirty="0" err="1" smtClean="0">
                <a:latin typeface="Arial Black" pitchFamily="34" charset="0"/>
              </a:rPr>
              <a:t>Ciniru</a:t>
            </a:r>
            <a:r>
              <a:rPr lang="en-ID" sz="2800" dirty="0" smtClean="0">
                <a:latin typeface="Arial Black" pitchFamily="34" charset="0"/>
              </a:rPr>
              <a:t/>
            </a:r>
            <a:br>
              <a:rPr lang="en-ID" sz="2800" dirty="0" smtClean="0">
                <a:latin typeface="Arial Black" pitchFamily="34" charset="0"/>
              </a:rPr>
            </a:br>
            <a:r>
              <a:rPr lang="en-ID" sz="2800" dirty="0" err="1" smtClean="0">
                <a:latin typeface="Arial Black" pitchFamily="34" charset="0"/>
              </a:rPr>
              <a:t>Beserta</a:t>
            </a:r>
            <a:r>
              <a:rPr lang="en-ID" sz="2800" dirty="0" smtClean="0">
                <a:latin typeface="Arial Black" pitchFamily="34" charset="0"/>
              </a:rPr>
              <a:t> </a:t>
            </a:r>
            <a:r>
              <a:rPr lang="en-ID" sz="2800" dirty="0" err="1" smtClean="0">
                <a:latin typeface="Arial Black" pitchFamily="34" charset="0"/>
              </a:rPr>
              <a:t>Rombongan</a:t>
            </a:r>
            <a:endParaRPr lang="en-US" sz="2800" dirty="0">
              <a:latin typeface="Arial Black" pitchFamily="34" charset="0"/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118" y="2038815"/>
            <a:ext cx="2162175" cy="21145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43608" y="4725144"/>
            <a:ext cx="691276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000" b="1" dirty="0" err="1" smtClean="0">
                <a:latin typeface="Arial Black" pitchFamily="34" charset="0"/>
              </a:rPr>
              <a:t>Dalam</a:t>
            </a:r>
            <a:r>
              <a:rPr lang="en-ID" sz="2000" b="1" dirty="0" smtClean="0">
                <a:latin typeface="Arial Black" pitchFamily="34" charset="0"/>
              </a:rPr>
              <a:t> </a:t>
            </a:r>
            <a:r>
              <a:rPr lang="en-ID" sz="2000" b="1" dirty="0" err="1" smtClean="0">
                <a:latin typeface="Arial Black" pitchFamily="34" charset="0"/>
              </a:rPr>
              <a:t>Rangka</a:t>
            </a:r>
            <a:r>
              <a:rPr lang="en-ID" sz="2000" b="1" dirty="0" smtClean="0">
                <a:latin typeface="Arial Black" pitchFamily="34" charset="0"/>
              </a:rPr>
              <a:t> </a:t>
            </a:r>
            <a:r>
              <a:rPr lang="en-ID" sz="2000" b="1" dirty="0" err="1" smtClean="0">
                <a:latin typeface="Arial Black" pitchFamily="34" charset="0"/>
              </a:rPr>
              <a:t>Bina</a:t>
            </a:r>
            <a:r>
              <a:rPr lang="en-ID" sz="2000" b="1" dirty="0" smtClean="0">
                <a:latin typeface="Arial Black" pitchFamily="34" charset="0"/>
              </a:rPr>
              <a:t> Wilayah TP. PKK </a:t>
            </a:r>
          </a:p>
          <a:p>
            <a:pPr algn="ctr"/>
            <a:r>
              <a:rPr lang="en-ID" sz="2000" b="1" dirty="0" smtClean="0">
                <a:latin typeface="Arial Black" pitchFamily="34" charset="0"/>
              </a:rPr>
              <a:t>Tingkat </a:t>
            </a:r>
            <a:r>
              <a:rPr lang="en-ID" sz="2000" b="1" dirty="0" err="1" smtClean="0">
                <a:latin typeface="Arial Black" pitchFamily="34" charset="0"/>
              </a:rPr>
              <a:t>Kecamatan</a:t>
            </a:r>
            <a:r>
              <a:rPr lang="en-ID" sz="2000" b="1" dirty="0" smtClean="0">
                <a:latin typeface="Arial Black" pitchFamily="34" charset="0"/>
              </a:rPr>
              <a:t> </a:t>
            </a:r>
            <a:r>
              <a:rPr lang="en-ID" sz="2000" b="1" dirty="0" err="1" smtClean="0">
                <a:latin typeface="Arial Black" pitchFamily="34" charset="0"/>
              </a:rPr>
              <a:t>Ciniru</a:t>
            </a:r>
            <a:r>
              <a:rPr lang="en-ID" sz="2000" b="1" dirty="0" smtClean="0">
                <a:latin typeface="Arial Black" pitchFamily="34" charset="0"/>
              </a:rPr>
              <a:t> di </a:t>
            </a:r>
            <a:r>
              <a:rPr lang="en-ID" sz="2000" b="1" dirty="0" err="1" smtClean="0">
                <a:latin typeface="Arial Black" pitchFamily="34" charset="0"/>
              </a:rPr>
              <a:t>Desa</a:t>
            </a:r>
            <a:r>
              <a:rPr lang="en-ID" sz="2000" b="1" dirty="0" smtClean="0">
                <a:latin typeface="Arial Black" pitchFamily="34" charset="0"/>
              </a:rPr>
              <a:t> </a:t>
            </a:r>
            <a:r>
              <a:rPr lang="en-ID" sz="2000" b="1" dirty="0" err="1" smtClean="0">
                <a:latin typeface="Arial Black" pitchFamily="34" charset="0"/>
              </a:rPr>
              <a:t>Cijemit</a:t>
            </a:r>
            <a:endParaRPr lang="en-ID" sz="2000" b="1" dirty="0" smtClean="0">
              <a:latin typeface="Arial Black" pitchFamily="34" charset="0"/>
            </a:endParaRPr>
          </a:p>
          <a:p>
            <a:pPr algn="ctr"/>
            <a:r>
              <a:rPr lang="en-ID" sz="2000" b="1" dirty="0" err="1" smtClean="0">
                <a:latin typeface="Arial Black" pitchFamily="34" charset="0"/>
              </a:rPr>
              <a:t>Kabupaten</a:t>
            </a:r>
            <a:r>
              <a:rPr lang="en-ID" sz="2000" b="1" dirty="0" smtClean="0">
                <a:latin typeface="Arial Black" pitchFamily="34" charset="0"/>
              </a:rPr>
              <a:t> </a:t>
            </a:r>
            <a:r>
              <a:rPr lang="en-ID" sz="2000" b="1" dirty="0" err="1" smtClean="0">
                <a:latin typeface="Arial Black" pitchFamily="34" charset="0"/>
              </a:rPr>
              <a:t>Kuningan</a:t>
            </a:r>
            <a:endParaRPr lang="en-ID" sz="2000" b="1" dirty="0" smtClean="0">
              <a:latin typeface="Arial Black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92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683568" y="1097280"/>
            <a:ext cx="3744416" cy="2979792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ID" dirty="0" err="1" smtClean="0">
                <a:latin typeface="Arial Narrow" pitchFamily="34" charset="0"/>
              </a:rPr>
              <a:t>Mengikuti</a:t>
            </a:r>
            <a:r>
              <a:rPr lang="en-ID" dirty="0" smtClean="0">
                <a:latin typeface="Arial Narrow" pitchFamily="34" charset="0"/>
              </a:rPr>
              <a:t> </a:t>
            </a:r>
            <a:r>
              <a:rPr lang="en-ID" dirty="0" err="1">
                <a:latin typeface="Arial Narrow" pitchFamily="34" charset="0"/>
              </a:rPr>
              <a:t>Pembiinaan</a:t>
            </a:r>
            <a:r>
              <a:rPr lang="en-ID" dirty="0">
                <a:latin typeface="Arial Narrow" pitchFamily="34" charset="0"/>
              </a:rPr>
              <a:t> </a:t>
            </a:r>
            <a:r>
              <a:rPr lang="en-ID" dirty="0" err="1">
                <a:latin typeface="Arial Narrow" pitchFamily="34" charset="0"/>
              </a:rPr>
              <a:t>Pokja</a:t>
            </a:r>
            <a:r>
              <a:rPr lang="en-ID" dirty="0">
                <a:latin typeface="Arial Narrow" pitchFamily="34" charset="0"/>
              </a:rPr>
              <a:t> I</a:t>
            </a:r>
          </a:p>
          <a:p>
            <a:pPr>
              <a:buFont typeface="Wingdings" pitchFamily="2" charset="2"/>
              <a:buChar char="Ø"/>
            </a:pPr>
            <a:r>
              <a:rPr lang="en-ID" dirty="0" err="1">
                <a:latin typeface="Arial Narrow" pitchFamily="34" charset="0"/>
              </a:rPr>
              <a:t>Mengikuti</a:t>
            </a:r>
            <a:r>
              <a:rPr lang="en-ID" dirty="0">
                <a:latin typeface="Arial Narrow" pitchFamily="34" charset="0"/>
              </a:rPr>
              <a:t> </a:t>
            </a:r>
            <a:r>
              <a:rPr lang="en-ID" dirty="0" err="1">
                <a:latin typeface="Arial Narrow" pitchFamily="34" charset="0"/>
              </a:rPr>
              <a:t>Pengajian</a:t>
            </a:r>
            <a:r>
              <a:rPr lang="en-ID" dirty="0">
                <a:latin typeface="Arial Narrow" pitchFamily="34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ID" dirty="0" err="1">
                <a:latin typeface="Arial Narrow" pitchFamily="34" charset="0"/>
              </a:rPr>
              <a:t>Kegiatan</a:t>
            </a:r>
            <a:r>
              <a:rPr lang="en-ID" dirty="0">
                <a:latin typeface="Arial Narrow" pitchFamily="34" charset="0"/>
              </a:rPr>
              <a:t> </a:t>
            </a:r>
            <a:r>
              <a:rPr lang="en-ID" dirty="0" err="1">
                <a:latin typeface="Arial Narrow" pitchFamily="34" charset="0"/>
              </a:rPr>
              <a:t>Jumat</a:t>
            </a:r>
            <a:r>
              <a:rPr lang="en-ID" dirty="0">
                <a:latin typeface="Arial Narrow" pitchFamily="34" charset="0"/>
              </a:rPr>
              <a:t> </a:t>
            </a:r>
            <a:r>
              <a:rPr lang="en-ID" dirty="0" err="1">
                <a:latin typeface="Arial Narrow" pitchFamily="34" charset="0"/>
              </a:rPr>
              <a:t>Bersih</a:t>
            </a:r>
            <a:endParaRPr lang="en-ID" dirty="0"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ID" dirty="0" err="1">
                <a:latin typeface="Arial Narrow" pitchFamily="34" charset="0"/>
              </a:rPr>
              <a:t>Sosialisasi</a:t>
            </a:r>
            <a:r>
              <a:rPr lang="en-ID" dirty="0">
                <a:latin typeface="Arial Narrow" pitchFamily="34" charset="0"/>
              </a:rPr>
              <a:t> </a:t>
            </a:r>
            <a:r>
              <a:rPr lang="en-ID" dirty="0" err="1">
                <a:latin typeface="Arial Narrow" pitchFamily="34" charset="0"/>
              </a:rPr>
              <a:t>Pola</a:t>
            </a:r>
            <a:r>
              <a:rPr lang="en-ID" dirty="0">
                <a:latin typeface="Arial Narrow" pitchFamily="34" charset="0"/>
              </a:rPr>
              <a:t> </a:t>
            </a:r>
            <a:r>
              <a:rPr lang="en-ID" dirty="0" err="1">
                <a:latin typeface="Arial Narrow" pitchFamily="34" charset="0"/>
              </a:rPr>
              <a:t>Asuh</a:t>
            </a:r>
            <a:r>
              <a:rPr lang="en-ID" dirty="0">
                <a:latin typeface="Arial Narrow" pitchFamily="34" charset="0"/>
              </a:rPr>
              <a:t> </a:t>
            </a:r>
            <a:r>
              <a:rPr lang="en-ID" dirty="0" err="1">
                <a:latin typeface="Arial Narrow" pitchFamily="34" charset="0"/>
              </a:rPr>
              <a:t>Anak</a:t>
            </a:r>
            <a:r>
              <a:rPr lang="en-ID" dirty="0">
                <a:latin typeface="Arial Narrow" pitchFamily="34" charset="0"/>
              </a:rPr>
              <a:t> </a:t>
            </a:r>
            <a:r>
              <a:rPr lang="en-ID" dirty="0" err="1">
                <a:latin typeface="Arial Narrow" pitchFamily="34" charset="0"/>
              </a:rPr>
              <a:t>dan</a:t>
            </a:r>
            <a:r>
              <a:rPr lang="en-ID" dirty="0">
                <a:latin typeface="Arial Narrow" pitchFamily="34" charset="0"/>
              </a:rPr>
              <a:t> </a:t>
            </a:r>
            <a:r>
              <a:rPr lang="en-ID" dirty="0" err="1">
                <a:latin typeface="Arial Narrow" pitchFamily="34" charset="0"/>
              </a:rPr>
              <a:t>Remaja</a:t>
            </a:r>
            <a:endParaRPr lang="en-ID" dirty="0"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ID" dirty="0" err="1">
                <a:latin typeface="Arial Narrow" pitchFamily="34" charset="0"/>
              </a:rPr>
              <a:t>Mengikuti</a:t>
            </a:r>
            <a:r>
              <a:rPr lang="en-ID" dirty="0">
                <a:latin typeface="Arial Narrow" pitchFamily="34" charset="0"/>
              </a:rPr>
              <a:t> </a:t>
            </a:r>
            <a:r>
              <a:rPr lang="en-ID" dirty="0" err="1">
                <a:latin typeface="Arial Narrow" pitchFamily="34" charset="0"/>
              </a:rPr>
              <a:t>Kegiatan</a:t>
            </a:r>
            <a:r>
              <a:rPr lang="en-ID" dirty="0">
                <a:latin typeface="Arial Narrow" pitchFamily="34" charset="0"/>
              </a:rPr>
              <a:t> PHBI </a:t>
            </a:r>
            <a:r>
              <a:rPr lang="en-ID" dirty="0" err="1">
                <a:latin typeface="Arial Narrow" pitchFamily="34" charset="0"/>
              </a:rPr>
              <a:t>dan</a:t>
            </a:r>
            <a:r>
              <a:rPr lang="en-ID" dirty="0">
                <a:latin typeface="Arial Narrow" pitchFamily="34" charset="0"/>
              </a:rPr>
              <a:t> PHBN</a:t>
            </a:r>
            <a:endParaRPr lang="en-US" dirty="0">
              <a:latin typeface="Arial Narrow" pitchFamily="34" charset="0"/>
            </a:endParaRP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dirty="0" err="1">
                <a:latin typeface="Arial Narrow" pitchFamily="34" charset="0"/>
              </a:rPr>
              <a:t>Kegiatan</a:t>
            </a:r>
            <a:r>
              <a:rPr lang="en-ID" b="1" dirty="0">
                <a:latin typeface="Arial Narrow" pitchFamily="34" charset="0"/>
              </a:rPr>
              <a:t> </a:t>
            </a:r>
            <a:r>
              <a:rPr lang="en-ID" b="1" dirty="0" err="1">
                <a:latin typeface="Arial Narrow" pitchFamily="34" charset="0"/>
              </a:rPr>
              <a:t>Pokja</a:t>
            </a:r>
            <a:r>
              <a:rPr lang="en-ID" b="1" dirty="0">
                <a:latin typeface="Arial Narrow" pitchFamily="34" charset="0"/>
              </a:rPr>
              <a:t> </a:t>
            </a:r>
            <a:r>
              <a:rPr lang="en-ID" b="1" dirty="0" smtClean="0">
                <a:latin typeface="Arial Narrow" pitchFamily="34" charset="0"/>
              </a:rPr>
              <a:t>I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4869161"/>
            <a:ext cx="2009557" cy="19888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306" y="908720"/>
            <a:ext cx="1707654" cy="2276872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650745" y="332656"/>
            <a:ext cx="2161615" cy="432048"/>
          </a:xfrm>
          <a:prstGeom prst="roundRect">
            <a:avLst/>
          </a:prstGeom>
          <a:solidFill>
            <a:srgbClr val="3FB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 err="1" smtClean="0"/>
              <a:t>Pengajian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094" y="4686306"/>
            <a:ext cx="2488748" cy="1866561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6257661" y="3948011"/>
            <a:ext cx="2161615" cy="432048"/>
          </a:xfrm>
          <a:prstGeom prst="roundRect">
            <a:avLst/>
          </a:prstGeom>
          <a:solidFill>
            <a:srgbClr val="3FB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 err="1" smtClean="0"/>
              <a:t>Jumsih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539552" y="4293096"/>
            <a:ext cx="1440160" cy="432048"/>
          </a:xfrm>
          <a:prstGeom prst="roundRect">
            <a:avLst/>
          </a:prstGeom>
          <a:solidFill>
            <a:srgbClr val="3FB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 smtClean="0"/>
              <a:t>PHBI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949719"/>
            <a:ext cx="2428868" cy="1827723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3482178" y="4293096"/>
            <a:ext cx="1440160" cy="432048"/>
          </a:xfrm>
          <a:prstGeom prst="roundRect">
            <a:avLst/>
          </a:prstGeom>
          <a:solidFill>
            <a:srgbClr val="3FB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 smtClean="0"/>
              <a:t>PHBN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921" y="908720"/>
            <a:ext cx="1707654" cy="22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18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171599" y="919582"/>
            <a:ext cx="3200400" cy="3115575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ID" sz="1600" dirty="0" err="1" smtClean="0">
                <a:latin typeface="Arial Narrow" pitchFamily="34" charset="0"/>
              </a:rPr>
              <a:t>Mengunjungi</a:t>
            </a:r>
            <a:r>
              <a:rPr lang="en-ID" sz="1600" dirty="0" smtClean="0">
                <a:latin typeface="Arial Narrow" pitchFamily="34" charset="0"/>
              </a:rPr>
              <a:t>  </a:t>
            </a:r>
            <a:r>
              <a:rPr lang="en-ID" sz="1600" dirty="0" err="1" smtClean="0">
                <a:latin typeface="Arial Narrow" pitchFamily="34" charset="0"/>
              </a:rPr>
              <a:t>dan</a:t>
            </a:r>
            <a:r>
              <a:rPr lang="en-ID" sz="1600" dirty="0" smtClean="0">
                <a:latin typeface="Arial Narrow" pitchFamily="34" charset="0"/>
              </a:rPr>
              <a:t> Monitoring </a:t>
            </a:r>
            <a:r>
              <a:rPr lang="en-ID" sz="1600" dirty="0" err="1" smtClean="0">
                <a:latin typeface="Arial Narrow" pitchFamily="34" charset="0"/>
              </a:rPr>
              <a:t>Kegiatan</a:t>
            </a:r>
            <a:r>
              <a:rPr lang="en-ID" sz="1600" dirty="0" smtClean="0">
                <a:latin typeface="Arial Narrow" pitchFamily="34" charset="0"/>
              </a:rPr>
              <a:t> PAUD</a:t>
            </a:r>
          </a:p>
          <a:p>
            <a:pPr>
              <a:buFont typeface="Wingdings" pitchFamily="2" charset="2"/>
              <a:buChar char="v"/>
            </a:pPr>
            <a:r>
              <a:rPr lang="en-ID" sz="1600" dirty="0" err="1" smtClean="0">
                <a:latin typeface="Arial Narrow" pitchFamily="34" charset="0"/>
              </a:rPr>
              <a:t>Membina</a:t>
            </a:r>
            <a:r>
              <a:rPr lang="en-ID" sz="1600" dirty="0" smtClean="0">
                <a:latin typeface="Arial Narrow" pitchFamily="34" charset="0"/>
              </a:rPr>
              <a:t> </a:t>
            </a:r>
            <a:r>
              <a:rPr lang="en-ID" sz="1600" dirty="0" err="1" smtClean="0">
                <a:latin typeface="Arial Narrow" pitchFamily="34" charset="0"/>
              </a:rPr>
              <a:t>Kelompok</a:t>
            </a:r>
            <a:r>
              <a:rPr lang="en-ID" sz="1600" dirty="0" smtClean="0">
                <a:latin typeface="Arial Narrow" pitchFamily="34" charset="0"/>
              </a:rPr>
              <a:t> BKB</a:t>
            </a:r>
          </a:p>
          <a:p>
            <a:pPr>
              <a:buFont typeface="Wingdings" pitchFamily="2" charset="2"/>
              <a:buChar char="v"/>
            </a:pPr>
            <a:r>
              <a:rPr lang="en-ID" sz="1600" dirty="0" err="1" smtClean="0">
                <a:latin typeface="Arial Narrow" pitchFamily="34" charset="0"/>
              </a:rPr>
              <a:t>Membina</a:t>
            </a:r>
            <a:r>
              <a:rPr lang="en-ID" sz="1600" dirty="0" smtClean="0">
                <a:latin typeface="Arial Narrow" pitchFamily="34" charset="0"/>
              </a:rPr>
              <a:t> </a:t>
            </a:r>
            <a:r>
              <a:rPr lang="en-ID" sz="1600" dirty="0" err="1" smtClean="0">
                <a:latin typeface="Arial Narrow" pitchFamily="34" charset="0"/>
              </a:rPr>
              <a:t>Kelompok</a:t>
            </a:r>
            <a:r>
              <a:rPr lang="en-ID" sz="1600" dirty="0" smtClean="0">
                <a:latin typeface="Arial Narrow" pitchFamily="34" charset="0"/>
              </a:rPr>
              <a:t> UP2K </a:t>
            </a:r>
            <a:r>
              <a:rPr lang="en-ID" sz="1600" dirty="0" err="1" smtClean="0">
                <a:latin typeface="Arial Narrow" pitchFamily="34" charset="0"/>
              </a:rPr>
              <a:t>dengan</a:t>
            </a:r>
            <a:r>
              <a:rPr lang="en-ID" sz="1600" dirty="0" smtClean="0">
                <a:latin typeface="Arial Narrow" pitchFamily="34" charset="0"/>
              </a:rPr>
              <a:t> </a:t>
            </a:r>
            <a:r>
              <a:rPr lang="en-ID" sz="1600" dirty="0" err="1" smtClean="0">
                <a:latin typeface="Arial Narrow" pitchFamily="34" charset="0"/>
              </a:rPr>
              <a:t>Permodalan</a:t>
            </a:r>
            <a:r>
              <a:rPr lang="en-ID" sz="1600" dirty="0" smtClean="0">
                <a:latin typeface="Arial Narrow" pitchFamily="34" charset="0"/>
              </a:rPr>
              <a:t> yang </a:t>
            </a:r>
            <a:r>
              <a:rPr lang="en-ID" sz="1600" dirty="0" err="1" smtClean="0">
                <a:latin typeface="Arial Narrow" pitchFamily="34" charset="0"/>
              </a:rPr>
              <a:t>bersumber</a:t>
            </a:r>
            <a:r>
              <a:rPr lang="en-ID" sz="1600" dirty="0" smtClean="0">
                <a:latin typeface="Arial Narrow" pitchFamily="34" charset="0"/>
              </a:rPr>
              <a:t> </a:t>
            </a:r>
            <a:r>
              <a:rPr lang="en-ID" sz="1600" dirty="0" err="1" smtClean="0">
                <a:latin typeface="Arial Narrow" pitchFamily="34" charset="0"/>
              </a:rPr>
              <a:t>dari</a:t>
            </a:r>
            <a:r>
              <a:rPr lang="en-ID" sz="1600" dirty="0" smtClean="0">
                <a:latin typeface="Arial Narrow" pitchFamily="34" charset="0"/>
              </a:rPr>
              <a:t> </a:t>
            </a:r>
            <a:r>
              <a:rPr lang="en-ID" sz="1600" dirty="0" err="1" smtClean="0">
                <a:latin typeface="Arial Narrow" pitchFamily="34" charset="0"/>
              </a:rPr>
              <a:t>APBDes</a:t>
            </a:r>
            <a:endParaRPr lang="en-ID" sz="16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ID" sz="1600" dirty="0" err="1" smtClean="0">
                <a:latin typeface="Arial Narrow" pitchFamily="34" charset="0"/>
              </a:rPr>
              <a:t>Membentuk</a:t>
            </a:r>
            <a:r>
              <a:rPr lang="en-ID" sz="1600" dirty="0" smtClean="0">
                <a:latin typeface="Arial Narrow" pitchFamily="34" charset="0"/>
              </a:rPr>
              <a:t> </a:t>
            </a:r>
            <a:r>
              <a:rPr lang="en-ID" sz="1600" dirty="0" err="1" smtClean="0">
                <a:latin typeface="Arial Narrow" pitchFamily="34" charset="0"/>
              </a:rPr>
              <a:t>Pra</a:t>
            </a:r>
            <a:r>
              <a:rPr lang="en-ID" sz="1600" dirty="0" smtClean="0">
                <a:latin typeface="Arial Narrow" pitchFamily="34" charset="0"/>
              </a:rPr>
              <a:t> </a:t>
            </a:r>
            <a:r>
              <a:rPr lang="en-ID" sz="1600" dirty="0" err="1" smtClean="0">
                <a:latin typeface="Arial Narrow" pitchFamily="34" charset="0"/>
              </a:rPr>
              <a:t>Koperasi</a:t>
            </a:r>
            <a:endParaRPr lang="en-ID" sz="16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ID" sz="1600" dirty="0" err="1" smtClean="0">
                <a:latin typeface="Arial Narrow" pitchFamily="34" charset="0"/>
              </a:rPr>
              <a:t>Mendirikan</a:t>
            </a:r>
            <a:r>
              <a:rPr lang="en-ID" sz="1600" dirty="0" smtClean="0">
                <a:latin typeface="Arial Narrow" pitchFamily="34" charset="0"/>
              </a:rPr>
              <a:t> </a:t>
            </a:r>
            <a:r>
              <a:rPr lang="en-ID" sz="1600" dirty="0" err="1" smtClean="0">
                <a:latin typeface="Arial Narrow" pitchFamily="34" charset="0"/>
              </a:rPr>
              <a:t>Rumah</a:t>
            </a:r>
            <a:r>
              <a:rPr lang="en-ID" sz="1600" dirty="0" smtClean="0">
                <a:latin typeface="Arial Narrow" pitchFamily="34" charset="0"/>
              </a:rPr>
              <a:t> </a:t>
            </a:r>
            <a:r>
              <a:rPr lang="en-ID" sz="1600" dirty="0" err="1" smtClean="0">
                <a:latin typeface="Arial Narrow" pitchFamily="34" charset="0"/>
              </a:rPr>
              <a:t>Dilan</a:t>
            </a:r>
            <a:r>
              <a:rPr lang="en-ID" sz="1600" dirty="0" smtClean="0">
                <a:latin typeface="Arial Narrow" pitchFamily="34" charset="0"/>
              </a:rPr>
              <a:t> , </a:t>
            </a:r>
            <a:r>
              <a:rPr lang="en-ID" sz="1600" dirty="0" err="1" smtClean="0">
                <a:latin typeface="Arial Narrow" pitchFamily="34" charset="0"/>
              </a:rPr>
              <a:t>walaupun</a:t>
            </a:r>
            <a:r>
              <a:rPr lang="en-ID" sz="1600" dirty="0" smtClean="0">
                <a:latin typeface="Arial Narrow" pitchFamily="34" charset="0"/>
              </a:rPr>
              <a:t> </a:t>
            </a:r>
            <a:r>
              <a:rPr lang="en-ID" sz="1600" dirty="0" err="1" smtClean="0">
                <a:latin typeface="Arial Narrow" pitchFamily="34" charset="0"/>
              </a:rPr>
              <a:t>masih</a:t>
            </a:r>
            <a:r>
              <a:rPr lang="en-ID" sz="1600" dirty="0" smtClean="0">
                <a:latin typeface="Arial Narrow" pitchFamily="34" charset="0"/>
              </a:rPr>
              <a:t> </a:t>
            </a:r>
            <a:r>
              <a:rPr lang="en-ID" sz="1600" dirty="0" err="1" smtClean="0">
                <a:latin typeface="Arial Narrow" pitchFamily="34" charset="0"/>
              </a:rPr>
              <a:t>sederhana</a:t>
            </a:r>
            <a:r>
              <a:rPr lang="en-ID" sz="1600" dirty="0" smtClean="0">
                <a:latin typeface="Arial Narrow" pitchFamily="34" charset="0"/>
              </a:rPr>
              <a:t> kami </a:t>
            </a:r>
            <a:r>
              <a:rPr lang="en-ID" sz="1600" dirty="0" err="1" smtClean="0">
                <a:latin typeface="Arial Narrow" pitchFamily="34" charset="0"/>
              </a:rPr>
              <a:t>melatih</a:t>
            </a:r>
            <a:r>
              <a:rPr lang="en-ID" sz="1600" dirty="0" smtClean="0">
                <a:latin typeface="Arial Narrow" pitchFamily="34" charset="0"/>
              </a:rPr>
              <a:t> </a:t>
            </a:r>
            <a:r>
              <a:rPr lang="en-ID" sz="1600" dirty="0" err="1" smtClean="0">
                <a:latin typeface="Arial Narrow" pitchFamily="34" charset="0"/>
              </a:rPr>
              <a:t>Ibu</a:t>
            </a:r>
            <a:r>
              <a:rPr lang="en-ID" sz="1600" dirty="0" smtClean="0">
                <a:latin typeface="Arial Narrow" pitchFamily="34" charset="0"/>
              </a:rPr>
              <a:t> – </a:t>
            </a:r>
            <a:r>
              <a:rPr lang="en-ID" sz="1600" dirty="0" err="1" smtClean="0">
                <a:latin typeface="Arial Narrow" pitchFamily="34" charset="0"/>
              </a:rPr>
              <a:t>ibu</a:t>
            </a:r>
            <a:r>
              <a:rPr lang="en-ID" sz="1600" dirty="0" smtClean="0">
                <a:latin typeface="Arial Narrow" pitchFamily="34" charset="0"/>
              </a:rPr>
              <a:t> PKK </a:t>
            </a:r>
            <a:r>
              <a:rPr lang="en-ID" sz="1600" dirty="0" err="1" smtClean="0">
                <a:latin typeface="Arial Narrow" pitchFamily="34" charset="0"/>
              </a:rPr>
              <a:t>membuat</a:t>
            </a:r>
            <a:r>
              <a:rPr lang="en-ID" sz="1600" dirty="0" smtClean="0">
                <a:latin typeface="Arial Narrow" pitchFamily="34" charset="0"/>
              </a:rPr>
              <a:t> </a:t>
            </a:r>
            <a:r>
              <a:rPr lang="en-ID" sz="1600" dirty="0" err="1" smtClean="0">
                <a:latin typeface="Arial Narrow" pitchFamily="34" charset="0"/>
              </a:rPr>
              <a:t>Hantaran</a:t>
            </a:r>
            <a:r>
              <a:rPr lang="en-ID" sz="1600" dirty="0" smtClean="0">
                <a:latin typeface="Arial Narrow" pitchFamily="34" charset="0"/>
              </a:rPr>
              <a:t> </a:t>
            </a:r>
            <a:r>
              <a:rPr lang="en-ID" sz="1600" dirty="0" err="1" smtClean="0">
                <a:latin typeface="Arial Narrow" pitchFamily="34" charset="0"/>
              </a:rPr>
              <a:t>Pernikahan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Kegiatan</a:t>
            </a:r>
            <a:r>
              <a:rPr lang="en-ID" dirty="0" smtClean="0"/>
              <a:t> </a:t>
            </a:r>
            <a:r>
              <a:rPr lang="en-ID" dirty="0" err="1" smtClean="0"/>
              <a:t>pokja</a:t>
            </a:r>
            <a:r>
              <a:rPr lang="en-ID" dirty="0" smtClean="0"/>
              <a:t> ii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477" y="2193348"/>
            <a:ext cx="1420521" cy="189336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763502" y="1432604"/>
            <a:ext cx="2088232" cy="64807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 err="1" smtClean="0"/>
              <a:t>Produk</a:t>
            </a:r>
            <a:r>
              <a:rPr lang="en-ID" dirty="0" smtClean="0"/>
              <a:t> UP2K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755" y="104630"/>
            <a:ext cx="1584176" cy="2112235"/>
          </a:xfrm>
          <a:prstGeom prst="rect">
            <a:avLst/>
          </a:prstGeom>
        </p:spPr>
      </p:pic>
      <p:sp>
        <p:nvSpPr>
          <p:cNvPr id="9" name="Left Arrow 8"/>
          <p:cNvSpPr/>
          <p:nvPr/>
        </p:nvSpPr>
        <p:spPr>
          <a:xfrm>
            <a:off x="5904148" y="476672"/>
            <a:ext cx="1368152" cy="864096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 smtClean="0"/>
              <a:t>BKB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069676"/>
            <a:ext cx="2272109" cy="1279839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251520" y="4035157"/>
            <a:ext cx="2160240" cy="90601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 err="1" smtClean="0"/>
              <a:t>Membuat</a:t>
            </a:r>
            <a:r>
              <a:rPr lang="en-ID" dirty="0" smtClean="0"/>
              <a:t> </a:t>
            </a:r>
            <a:r>
              <a:rPr lang="en-ID" dirty="0" err="1" smtClean="0"/>
              <a:t>Hantaran</a:t>
            </a:r>
            <a:r>
              <a:rPr lang="en-ID" dirty="0" smtClean="0"/>
              <a:t> </a:t>
            </a:r>
            <a:r>
              <a:rPr lang="en-ID" dirty="0" err="1" smtClean="0"/>
              <a:t>pernikahan</a:t>
            </a:r>
            <a:endParaRPr lang="en-ID" dirty="0" smtClean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799" y="5069676"/>
            <a:ext cx="1891809" cy="143637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516" y="5080204"/>
            <a:ext cx="2324890" cy="1447205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3565376" y="4210360"/>
            <a:ext cx="2520280" cy="64807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 smtClean="0"/>
              <a:t>Monitoring PAUD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2217773"/>
            <a:ext cx="1224136" cy="191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12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buFont typeface="Wingdings" pitchFamily="2" charset="2"/>
              <a:buChar char="§"/>
            </a:pPr>
            <a:r>
              <a:rPr lang="en-ID" sz="1600" dirty="0" err="1" smtClean="0">
                <a:latin typeface="Arial Narrow" pitchFamily="34" charset="0"/>
              </a:rPr>
              <a:t>Mengoptimalkan</a:t>
            </a:r>
            <a:r>
              <a:rPr lang="en-ID" sz="1600" dirty="0" smtClean="0">
                <a:latin typeface="Arial Narrow" pitchFamily="34" charset="0"/>
              </a:rPr>
              <a:t> HATINYA PKK </a:t>
            </a:r>
            <a:r>
              <a:rPr lang="en-ID" sz="1600" dirty="0" err="1" smtClean="0">
                <a:latin typeface="Arial Narrow" pitchFamily="34" charset="0"/>
              </a:rPr>
              <a:t>dengan</a:t>
            </a:r>
            <a:r>
              <a:rPr lang="en-ID" sz="1600" dirty="0" smtClean="0">
                <a:latin typeface="Arial Narrow" pitchFamily="34" charset="0"/>
              </a:rPr>
              <a:t> </a:t>
            </a:r>
            <a:r>
              <a:rPr lang="en-ID" sz="1600" dirty="0" err="1" smtClean="0">
                <a:latin typeface="Arial Narrow" pitchFamily="34" charset="0"/>
              </a:rPr>
              <a:t>adanya</a:t>
            </a:r>
            <a:r>
              <a:rPr lang="en-ID" sz="1600" dirty="0" smtClean="0">
                <a:latin typeface="Arial Narrow" pitchFamily="34" charset="0"/>
              </a:rPr>
              <a:t> </a:t>
            </a:r>
            <a:r>
              <a:rPr lang="en-ID" sz="1600" dirty="0" err="1" smtClean="0">
                <a:latin typeface="Arial Narrow" pitchFamily="34" charset="0"/>
              </a:rPr>
              <a:t>Lahan</a:t>
            </a:r>
            <a:r>
              <a:rPr lang="en-ID" sz="1600" dirty="0" smtClean="0">
                <a:latin typeface="Arial Narrow" pitchFamily="34" charset="0"/>
              </a:rPr>
              <a:t> </a:t>
            </a:r>
            <a:r>
              <a:rPr lang="en-ID" sz="1600" dirty="0" err="1" smtClean="0">
                <a:latin typeface="Arial Narrow" pitchFamily="34" charset="0"/>
              </a:rPr>
              <a:t>Pekarangan</a:t>
            </a:r>
            <a:r>
              <a:rPr lang="en-ID" sz="1600" dirty="0" smtClean="0">
                <a:latin typeface="Arial Narrow" pitchFamily="34" charset="0"/>
              </a:rPr>
              <a:t> yang di </a:t>
            </a:r>
            <a:r>
              <a:rPr lang="en-ID" sz="1600" dirty="0" err="1" smtClean="0">
                <a:latin typeface="Arial Narrow" pitchFamily="34" charset="0"/>
              </a:rPr>
              <a:t>tanami</a:t>
            </a:r>
            <a:r>
              <a:rPr lang="en-ID" sz="1600" dirty="0" smtClean="0">
                <a:latin typeface="Arial Narrow" pitchFamily="34" charset="0"/>
              </a:rPr>
              <a:t> </a:t>
            </a:r>
            <a:r>
              <a:rPr lang="en-ID" sz="1600" dirty="0" err="1" smtClean="0">
                <a:latin typeface="Arial Narrow" pitchFamily="34" charset="0"/>
              </a:rPr>
              <a:t>tanaman</a:t>
            </a:r>
            <a:r>
              <a:rPr lang="en-ID" sz="1600" dirty="0" smtClean="0">
                <a:latin typeface="Arial Narrow" pitchFamily="34" charset="0"/>
              </a:rPr>
              <a:t> </a:t>
            </a:r>
            <a:r>
              <a:rPr lang="en-ID" sz="1600" dirty="0" err="1" smtClean="0">
                <a:latin typeface="Arial Narrow" pitchFamily="34" charset="0"/>
              </a:rPr>
              <a:t>produktif</a:t>
            </a:r>
            <a:endParaRPr lang="en-ID" sz="1600" dirty="0" smtClean="0">
              <a:latin typeface="Arial Narrow" pitchFamily="34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ID" sz="1600" dirty="0" err="1" smtClean="0">
                <a:latin typeface="Arial Narrow" pitchFamily="34" charset="0"/>
              </a:rPr>
              <a:t>Sosialisasi</a:t>
            </a:r>
            <a:r>
              <a:rPr lang="en-ID" sz="1600" dirty="0" smtClean="0">
                <a:latin typeface="Arial Narrow" pitchFamily="34" charset="0"/>
              </a:rPr>
              <a:t>  </a:t>
            </a:r>
            <a:r>
              <a:rPr lang="en-ID" sz="1600" dirty="0" err="1" smtClean="0">
                <a:latin typeface="Arial Narrow" pitchFamily="34" charset="0"/>
              </a:rPr>
              <a:t>tentang</a:t>
            </a:r>
            <a:r>
              <a:rPr lang="en-ID" sz="1600" dirty="0" smtClean="0">
                <a:latin typeface="Arial Narrow" pitchFamily="34" charset="0"/>
              </a:rPr>
              <a:t> </a:t>
            </a:r>
            <a:r>
              <a:rPr lang="en-ID" sz="1600" dirty="0" err="1" smtClean="0">
                <a:latin typeface="Arial Narrow" pitchFamily="34" charset="0"/>
              </a:rPr>
              <a:t>Seragam</a:t>
            </a:r>
            <a:r>
              <a:rPr lang="en-ID" sz="1600" dirty="0" smtClean="0">
                <a:latin typeface="Arial Narrow" pitchFamily="34" charset="0"/>
              </a:rPr>
              <a:t> PKK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ID" sz="1600" dirty="0" err="1" smtClean="0">
                <a:latin typeface="Arial Narrow" pitchFamily="34" charset="0"/>
              </a:rPr>
              <a:t>Rutilahu</a:t>
            </a:r>
            <a:endParaRPr lang="en-US" sz="1600" dirty="0">
              <a:latin typeface="Arial Narrow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Kegiatan</a:t>
            </a:r>
            <a:r>
              <a:rPr lang="en-ID" dirty="0" smtClean="0"/>
              <a:t> </a:t>
            </a:r>
            <a:r>
              <a:rPr lang="en-ID" dirty="0" err="1" smtClean="0"/>
              <a:t>pokja</a:t>
            </a:r>
            <a:r>
              <a:rPr lang="en-ID" dirty="0" smtClean="0"/>
              <a:t> iii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236" y="1484783"/>
            <a:ext cx="2970076" cy="2227557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067182" y="988484"/>
            <a:ext cx="1656184" cy="43204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 err="1" smtClean="0"/>
              <a:t>Rutilahu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013176"/>
            <a:ext cx="3771911" cy="169736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55681" y="4221088"/>
            <a:ext cx="2203470" cy="57606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 err="1" smtClean="0"/>
              <a:t>Sosialisasi</a:t>
            </a:r>
            <a:r>
              <a:rPr lang="en-ID" dirty="0" smtClean="0"/>
              <a:t> </a:t>
            </a:r>
            <a:r>
              <a:rPr lang="en-ID" dirty="0" err="1" smtClean="0"/>
              <a:t>Seragam</a:t>
            </a:r>
            <a:r>
              <a:rPr lang="en-ID" dirty="0" smtClean="0"/>
              <a:t> PKK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53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7421448" cy="3712464"/>
          </a:xfrm>
        </p:spPr>
        <p:txBody>
          <a:bodyPr>
            <a:normAutofit/>
          </a:bodyPr>
          <a:lstStyle/>
          <a:p>
            <a:r>
              <a:rPr lang="en-ID" sz="1600" dirty="0" err="1" smtClean="0">
                <a:latin typeface="Arial Narrow" pitchFamily="34" charset="0"/>
              </a:rPr>
              <a:t>Untuk</a:t>
            </a:r>
            <a:r>
              <a:rPr lang="en-ID" sz="1600" dirty="0" smtClean="0">
                <a:latin typeface="Arial Narrow" pitchFamily="34" charset="0"/>
              </a:rPr>
              <a:t> </a:t>
            </a:r>
            <a:r>
              <a:rPr lang="en-ID" sz="1600" dirty="0" err="1" smtClean="0">
                <a:latin typeface="Arial Narrow" pitchFamily="34" charset="0"/>
              </a:rPr>
              <a:t>Pokja</a:t>
            </a:r>
            <a:r>
              <a:rPr lang="en-ID" sz="1600" dirty="0" smtClean="0">
                <a:latin typeface="Arial Narrow" pitchFamily="34" charset="0"/>
              </a:rPr>
              <a:t> IV </a:t>
            </a:r>
            <a:r>
              <a:rPr lang="en-ID" sz="1600" dirty="0" err="1" smtClean="0">
                <a:latin typeface="Arial Narrow" pitchFamily="34" charset="0"/>
              </a:rPr>
              <a:t>memiliki</a:t>
            </a:r>
            <a:r>
              <a:rPr lang="en-ID" sz="1600" dirty="0" smtClean="0">
                <a:latin typeface="Arial Narrow" pitchFamily="34" charset="0"/>
              </a:rPr>
              <a:t> Program yang </a:t>
            </a:r>
            <a:r>
              <a:rPr lang="en-ID" sz="1600" dirty="0" err="1" smtClean="0">
                <a:latin typeface="Arial Narrow" pitchFamily="34" charset="0"/>
              </a:rPr>
              <a:t>sangat</a:t>
            </a:r>
            <a:r>
              <a:rPr lang="en-ID" sz="1600" dirty="0" smtClean="0">
                <a:latin typeface="Arial Narrow" pitchFamily="34" charset="0"/>
              </a:rPr>
              <a:t> </a:t>
            </a:r>
            <a:r>
              <a:rPr lang="en-ID" sz="1600" dirty="0" err="1" smtClean="0">
                <a:latin typeface="Arial Narrow" pitchFamily="34" charset="0"/>
              </a:rPr>
              <a:t>banyak</a:t>
            </a:r>
            <a:r>
              <a:rPr lang="en-ID" sz="1600" dirty="0" smtClean="0">
                <a:latin typeface="Arial Narrow" pitchFamily="34" charset="0"/>
              </a:rPr>
              <a:t> di </a:t>
            </a:r>
            <a:r>
              <a:rPr lang="en-ID" sz="1600" dirty="0" err="1" smtClean="0">
                <a:latin typeface="Arial Narrow" pitchFamily="34" charset="0"/>
              </a:rPr>
              <a:t>antaranya</a:t>
            </a:r>
            <a:r>
              <a:rPr lang="en-ID" sz="1600" dirty="0" smtClean="0">
                <a:latin typeface="Arial Narrow" pitchFamily="34" charset="0"/>
              </a:rPr>
              <a:t> :</a:t>
            </a:r>
          </a:p>
          <a:p>
            <a:pPr>
              <a:buFont typeface="Wingdings" pitchFamily="2" charset="2"/>
              <a:buChar char="Ø"/>
            </a:pPr>
            <a:r>
              <a:rPr lang="en-ID" sz="1600" dirty="0" smtClean="0">
                <a:latin typeface="Arial Narrow" pitchFamily="34" charset="0"/>
              </a:rPr>
              <a:t>GARASI ASI (</a:t>
            </a:r>
            <a:r>
              <a:rPr lang="en-ID" sz="1600" dirty="0" err="1" smtClean="0">
                <a:latin typeface="Arial Narrow" pitchFamily="34" charset="0"/>
              </a:rPr>
              <a:t>Gerakan</a:t>
            </a:r>
            <a:r>
              <a:rPr lang="en-ID" sz="1600" dirty="0" smtClean="0">
                <a:latin typeface="Arial Narrow" pitchFamily="34" charset="0"/>
              </a:rPr>
              <a:t> </a:t>
            </a:r>
            <a:r>
              <a:rPr lang="en-ID" sz="1600" dirty="0" err="1" smtClean="0">
                <a:latin typeface="Arial Narrow" pitchFamily="34" charset="0"/>
              </a:rPr>
              <a:t>Pendamping</a:t>
            </a:r>
            <a:r>
              <a:rPr lang="en-ID" sz="1600" dirty="0" smtClean="0">
                <a:latin typeface="Arial Narrow" pitchFamily="34" charset="0"/>
              </a:rPr>
              <a:t> </a:t>
            </a:r>
            <a:r>
              <a:rPr lang="en-ID" sz="1600" dirty="0" err="1" smtClean="0">
                <a:latin typeface="Arial Narrow" pitchFamily="34" charset="0"/>
              </a:rPr>
              <a:t>Asi</a:t>
            </a:r>
            <a:r>
              <a:rPr lang="en-ID" sz="1600" dirty="0" smtClean="0">
                <a:latin typeface="Arial Narrow" pitchFamily="34" charset="0"/>
              </a:rPr>
              <a:t> </a:t>
            </a:r>
            <a:r>
              <a:rPr lang="en-ID" sz="1600" dirty="0" err="1" smtClean="0">
                <a:latin typeface="Arial Narrow" pitchFamily="34" charset="0"/>
              </a:rPr>
              <a:t>Ekslusif</a:t>
            </a:r>
            <a:r>
              <a:rPr lang="en-ID" sz="1600" dirty="0" smtClean="0">
                <a:latin typeface="Arial Narrow" pitchFamily="34" charset="0"/>
              </a:rPr>
              <a:t>)</a:t>
            </a:r>
          </a:p>
          <a:p>
            <a:pPr>
              <a:buFont typeface="Wingdings" pitchFamily="2" charset="2"/>
              <a:buChar char="Ø"/>
            </a:pPr>
            <a:r>
              <a:rPr lang="en-ID" sz="1600" dirty="0" err="1" smtClean="0">
                <a:latin typeface="Arial Narrow" pitchFamily="34" charset="0"/>
              </a:rPr>
              <a:t>Pemberian</a:t>
            </a:r>
            <a:r>
              <a:rPr lang="en-ID" sz="1600" dirty="0" smtClean="0">
                <a:latin typeface="Arial Narrow" pitchFamily="34" charset="0"/>
              </a:rPr>
              <a:t> </a:t>
            </a:r>
            <a:r>
              <a:rPr lang="en-ID" sz="1600" dirty="0" err="1" smtClean="0">
                <a:latin typeface="Arial Narrow" pitchFamily="34" charset="0"/>
              </a:rPr>
              <a:t>Makanan</a:t>
            </a:r>
            <a:r>
              <a:rPr lang="en-ID" sz="1600" dirty="0" smtClean="0">
                <a:latin typeface="Arial Narrow" pitchFamily="34" charset="0"/>
              </a:rPr>
              <a:t> </a:t>
            </a:r>
            <a:r>
              <a:rPr lang="en-ID" sz="1600" dirty="0" err="1" smtClean="0">
                <a:latin typeface="Arial Narrow" pitchFamily="34" charset="0"/>
              </a:rPr>
              <a:t>Tambahan</a:t>
            </a:r>
            <a:r>
              <a:rPr lang="en-ID" sz="1600" dirty="0" smtClean="0">
                <a:latin typeface="Arial Narrow" pitchFamily="34" charset="0"/>
              </a:rPr>
              <a:t> </a:t>
            </a:r>
            <a:r>
              <a:rPr lang="en-ID" sz="1600" dirty="0" err="1" smtClean="0">
                <a:latin typeface="Arial Narrow" pitchFamily="34" charset="0"/>
              </a:rPr>
              <a:t>untuk</a:t>
            </a:r>
            <a:r>
              <a:rPr lang="en-ID" sz="1600" dirty="0" smtClean="0">
                <a:latin typeface="Arial Narrow" pitchFamily="34" charset="0"/>
              </a:rPr>
              <a:t> </a:t>
            </a:r>
            <a:r>
              <a:rPr lang="en-ID" sz="1600" dirty="0" err="1" smtClean="0">
                <a:latin typeface="Arial Narrow" pitchFamily="34" charset="0"/>
              </a:rPr>
              <a:t>Balita</a:t>
            </a:r>
            <a:r>
              <a:rPr lang="en-ID" sz="1600" dirty="0" smtClean="0">
                <a:latin typeface="Arial Narrow" pitchFamily="34" charset="0"/>
              </a:rPr>
              <a:t>  </a:t>
            </a:r>
            <a:r>
              <a:rPr lang="en-ID" sz="1600" dirty="0" err="1" smtClean="0">
                <a:latin typeface="Arial Narrow" pitchFamily="34" charset="0"/>
              </a:rPr>
              <a:t>berupa</a:t>
            </a:r>
            <a:r>
              <a:rPr lang="en-ID" sz="1600" dirty="0" smtClean="0">
                <a:latin typeface="Arial Narrow" pitchFamily="34" charset="0"/>
              </a:rPr>
              <a:t> </a:t>
            </a:r>
            <a:r>
              <a:rPr lang="en-ID" sz="1600" dirty="0" err="1" smtClean="0">
                <a:latin typeface="Arial Narrow" pitchFamily="34" charset="0"/>
              </a:rPr>
              <a:t>Susu</a:t>
            </a:r>
            <a:r>
              <a:rPr lang="en-ID" sz="1600" dirty="0" smtClean="0">
                <a:latin typeface="Arial Narrow" pitchFamily="34" charset="0"/>
              </a:rPr>
              <a:t>, </a:t>
            </a:r>
            <a:r>
              <a:rPr lang="en-ID" sz="1600" dirty="0" err="1" smtClean="0">
                <a:latin typeface="Arial Narrow" pitchFamily="34" charset="0"/>
              </a:rPr>
              <a:t>Bubur</a:t>
            </a:r>
            <a:r>
              <a:rPr lang="en-ID" sz="1600" dirty="0" smtClean="0">
                <a:latin typeface="Arial Narrow" pitchFamily="34" charset="0"/>
              </a:rPr>
              <a:t> </a:t>
            </a:r>
            <a:r>
              <a:rPr lang="en-ID" sz="1600" dirty="0" err="1" smtClean="0">
                <a:latin typeface="Arial Narrow" pitchFamily="34" charset="0"/>
              </a:rPr>
              <a:t>Kacang</a:t>
            </a:r>
            <a:r>
              <a:rPr lang="en-ID" sz="1600" dirty="0" smtClean="0">
                <a:latin typeface="Arial Narrow" pitchFamily="34" charset="0"/>
              </a:rPr>
              <a:t> </a:t>
            </a:r>
            <a:r>
              <a:rPr lang="en-ID" sz="1600" dirty="0" err="1" smtClean="0">
                <a:latin typeface="Arial Narrow" pitchFamily="34" charset="0"/>
              </a:rPr>
              <a:t>Ijo</a:t>
            </a:r>
            <a:r>
              <a:rPr lang="en-ID" sz="1600" dirty="0" smtClean="0">
                <a:latin typeface="Arial Narrow" pitchFamily="34" charset="0"/>
              </a:rPr>
              <a:t>, </a:t>
            </a:r>
            <a:r>
              <a:rPr lang="en-ID" sz="1600" dirty="0" err="1" smtClean="0">
                <a:latin typeface="Arial Narrow" pitchFamily="34" charset="0"/>
              </a:rPr>
              <a:t>Makanan</a:t>
            </a:r>
            <a:r>
              <a:rPr lang="en-ID" sz="1600" dirty="0" smtClean="0">
                <a:latin typeface="Arial Narrow" pitchFamily="34" charset="0"/>
              </a:rPr>
              <a:t> </a:t>
            </a:r>
            <a:r>
              <a:rPr lang="en-ID" sz="1600" dirty="0" err="1" smtClean="0">
                <a:latin typeface="Arial Narrow" pitchFamily="34" charset="0"/>
              </a:rPr>
              <a:t>Olahan</a:t>
            </a:r>
            <a:r>
              <a:rPr lang="en-ID" sz="1600" dirty="0" smtClean="0">
                <a:latin typeface="Arial Narrow" pitchFamily="34" charset="0"/>
              </a:rPr>
              <a:t> Lain, </a:t>
            </a:r>
            <a:r>
              <a:rPr lang="en-ID" sz="1600" dirty="0" err="1" smtClean="0">
                <a:latin typeface="Arial Narrow" pitchFamily="34" charset="0"/>
              </a:rPr>
              <a:t>Biskuit</a:t>
            </a:r>
            <a:r>
              <a:rPr lang="en-ID" sz="1600" dirty="0" smtClean="0">
                <a:latin typeface="Arial Narrow" pitchFamily="34" charset="0"/>
              </a:rPr>
              <a:t> </a:t>
            </a:r>
            <a:r>
              <a:rPr lang="en-ID" sz="1600" dirty="0" err="1" smtClean="0">
                <a:latin typeface="Arial Narrow" pitchFamily="34" charset="0"/>
              </a:rPr>
              <a:t>dan</a:t>
            </a:r>
            <a:r>
              <a:rPr lang="en-ID" sz="1600" dirty="0" smtClean="0">
                <a:latin typeface="Arial Narrow" pitchFamily="34" charset="0"/>
              </a:rPr>
              <a:t> lain – lain </a:t>
            </a:r>
            <a:r>
              <a:rPr lang="en-ID" sz="1600" dirty="0" err="1" smtClean="0">
                <a:latin typeface="Arial Narrow" pitchFamily="34" charset="0"/>
              </a:rPr>
              <a:t>disesuaikan</a:t>
            </a:r>
            <a:endParaRPr lang="en-ID" sz="16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ID" sz="1600" dirty="0" err="1" smtClean="0">
                <a:latin typeface="Arial Narrow" pitchFamily="34" charset="0"/>
              </a:rPr>
              <a:t>Melaksanakan</a:t>
            </a:r>
            <a:r>
              <a:rPr lang="en-ID" sz="1600" dirty="0" smtClean="0">
                <a:latin typeface="Arial Narrow" pitchFamily="34" charset="0"/>
              </a:rPr>
              <a:t> </a:t>
            </a:r>
            <a:r>
              <a:rPr lang="en-ID" sz="1600" dirty="0" err="1" smtClean="0">
                <a:latin typeface="Arial Narrow" pitchFamily="34" charset="0"/>
              </a:rPr>
              <a:t>Imunisasi</a:t>
            </a:r>
            <a:r>
              <a:rPr lang="en-ID" sz="1600" dirty="0" smtClean="0">
                <a:latin typeface="Arial Narrow" pitchFamily="34" charset="0"/>
              </a:rPr>
              <a:t> di </a:t>
            </a:r>
            <a:r>
              <a:rPr lang="en-ID" sz="1600" dirty="0" err="1" smtClean="0">
                <a:latin typeface="Arial Narrow" pitchFamily="34" charset="0"/>
              </a:rPr>
              <a:t>Posyandu</a:t>
            </a:r>
            <a:r>
              <a:rPr lang="en-ID" sz="1600" dirty="0" smtClean="0">
                <a:latin typeface="Arial Narrow" pitchFamily="34" charset="0"/>
              </a:rPr>
              <a:t> </a:t>
            </a:r>
            <a:r>
              <a:rPr lang="en-ID" sz="1600" dirty="0" err="1" smtClean="0">
                <a:latin typeface="Arial Narrow" pitchFamily="34" charset="0"/>
              </a:rPr>
              <a:t>dan</a:t>
            </a:r>
            <a:r>
              <a:rPr lang="en-ID" sz="1600" dirty="0" smtClean="0">
                <a:latin typeface="Arial Narrow" pitchFamily="34" charset="0"/>
              </a:rPr>
              <a:t> </a:t>
            </a:r>
            <a:r>
              <a:rPr lang="en-ID" sz="1600" dirty="0" err="1" smtClean="0">
                <a:latin typeface="Arial Narrow" pitchFamily="34" charset="0"/>
              </a:rPr>
              <a:t>Posbindu</a:t>
            </a:r>
            <a:endParaRPr lang="en-ID" sz="16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ID" sz="1600" dirty="0" err="1" smtClean="0">
                <a:latin typeface="Arial Narrow" pitchFamily="34" charset="0"/>
              </a:rPr>
              <a:t>Pemeriksaan</a:t>
            </a:r>
            <a:r>
              <a:rPr lang="en-ID" sz="1600" dirty="0" smtClean="0">
                <a:latin typeface="Arial Narrow" pitchFamily="34" charset="0"/>
              </a:rPr>
              <a:t> </a:t>
            </a:r>
            <a:r>
              <a:rPr lang="en-ID" sz="1600" dirty="0" err="1" smtClean="0">
                <a:latin typeface="Arial Narrow" pitchFamily="34" charset="0"/>
              </a:rPr>
              <a:t>Ibu</a:t>
            </a:r>
            <a:r>
              <a:rPr lang="en-ID" sz="1600" dirty="0" smtClean="0">
                <a:latin typeface="Arial Narrow" pitchFamily="34" charset="0"/>
              </a:rPr>
              <a:t> </a:t>
            </a:r>
            <a:r>
              <a:rPr lang="en-ID" sz="1600" dirty="0" err="1" smtClean="0">
                <a:latin typeface="Arial Narrow" pitchFamily="34" charset="0"/>
              </a:rPr>
              <a:t>Hamil</a:t>
            </a:r>
            <a:r>
              <a:rPr lang="en-ID" sz="1600" dirty="0" smtClean="0">
                <a:latin typeface="Arial Narrow" pitchFamily="34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ID" sz="1600" dirty="0" err="1" smtClean="0">
                <a:latin typeface="Arial Narrow" pitchFamily="34" charset="0"/>
              </a:rPr>
              <a:t>Kegiatan</a:t>
            </a:r>
            <a:r>
              <a:rPr lang="en-ID" sz="1600" dirty="0" smtClean="0">
                <a:latin typeface="Arial Narrow" pitchFamily="34" charset="0"/>
              </a:rPr>
              <a:t> IVA TEST</a:t>
            </a:r>
          </a:p>
          <a:p>
            <a:pPr>
              <a:buFont typeface="Wingdings" pitchFamily="2" charset="2"/>
              <a:buChar char="Ø"/>
            </a:pPr>
            <a:endParaRPr lang="en-US" sz="1600" dirty="0">
              <a:latin typeface="Arial Narrow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Kegiatan</a:t>
            </a:r>
            <a:r>
              <a:rPr lang="en-ID" dirty="0" smtClean="0"/>
              <a:t> </a:t>
            </a:r>
            <a:r>
              <a:rPr lang="en-ID" dirty="0" err="1" smtClean="0"/>
              <a:t>pokja</a:t>
            </a:r>
            <a:r>
              <a:rPr lang="en-ID" dirty="0" smtClean="0"/>
              <a:t> iv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94" y="4797152"/>
            <a:ext cx="2460290" cy="1845218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98360" y="3747953"/>
            <a:ext cx="2448273" cy="792088"/>
          </a:xfrm>
          <a:prstGeom prst="roundRect">
            <a:avLst/>
          </a:prstGeom>
          <a:solidFill>
            <a:srgbClr val="D43D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 err="1" smtClean="0"/>
              <a:t>Pemberian</a:t>
            </a:r>
            <a:r>
              <a:rPr lang="en-ID" dirty="0" smtClean="0"/>
              <a:t> </a:t>
            </a:r>
            <a:r>
              <a:rPr lang="en-ID" dirty="0" err="1" smtClean="0"/>
              <a:t>Makanan</a:t>
            </a:r>
            <a:r>
              <a:rPr lang="en-ID" dirty="0" smtClean="0"/>
              <a:t> </a:t>
            </a:r>
            <a:r>
              <a:rPr lang="en-ID" dirty="0" err="1" smtClean="0"/>
              <a:t>Tambahan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833353"/>
            <a:ext cx="2412023" cy="1809017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843808" y="3747953"/>
            <a:ext cx="2448273" cy="792088"/>
          </a:xfrm>
          <a:prstGeom prst="roundRect">
            <a:avLst/>
          </a:prstGeom>
          <a:solidFill>
            <a:srgbClr val="D43D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 err="1" smtClean="0"/>
              <a:t>Kegiatan</a:t>
            </a:r>
            <a:r>
              <a:rPr lang="en-ID" dirty="0" smtClean="0"/>
              <a:t> </a:t>
            </a:r>
            <a:r>
              <a:rPr lang="en-ID" dirty="0" err="1" smtClean="0"/>
              <a:t>Posyandu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5831893" y="3747953"/>
            <a:ext cx="2448273" cy="792088"/>
          </a:xfrm>
          <a:prstGeom prst="roundRect">
            <a:avLst/>
          </a:prstGeom>
          <a:solidFill>
            <a:srgbClr val="D43D2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 err="1" smtClean="0"/>
              <a:t>Pemeriksaan</a:t>
            </a:r>
            <a:r>
              <a:rPr lang="en-ID" dirty="0" smtClean="0"/>
              <a:t> </a:t>
            </a:r>
            <a:r>
              <a:rPr lang="en-ID" dirty="0" err="1" smtClean="0"/>
              <a:t>Hamil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3" y="4833353"/>
            <a:ext cx="2412023" cy="180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60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822960" y="476672"/>
            <a:ext cx="7565464" cy="5904656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ID" sz="1600" dirty="0" err="1" smtClean="0">
                <a:latin typeface="Arial Narrow" pitchFamily="34" charset="0"/>
              </a:rPr>
              <a:t>Adanya</a:t>
            </a:r>
            <a:r>
              <a:rPr lang="en-ID" sz="1600" dirty="0" smtClean="0">
                <a:latin typeface="Arial Narrow" pitchFamily="34" charset="0"/>
              </a:rPr>
              <a:t> </a:t>
            </a:r>
            <a:r>
              <a:rPr lang="en-ID" sz="1600" dirty="0" err="1" smtClean="0">
                <a:latin typeface="Arial Narrow" pitchFamily="34" charset="0"/>
              </a:rPr>
              <a:t>Pembinaan</a:t>
            </a:r>
            <a:r>
              <a:rPr lang="en-ID" sz="1600" dirty="0" smtClean="0">
                <a:latin typeface="Arial Narrow" pitchFamily="34" charset="0"/>
              </a:rPr>
              <a:t> </a:t>
            </a:r>
            <a:r>
              <a:rPr lang="en-ID" sz="1600" dirty="0" err="1" smtClean="0">
                <a:latin typeface="Arial Narrow" pitchFamily="34" charset="0"/>
              </a:rPr>
              <a:t>dari</a:t>
            </a:r>
            <a:r>
              <a:rPr lang="en-ID" sz="1600" dirty="0" smtClean="0">
                <a:latin typeface="Arial Narrow" pitchFamily="34" charset="0"/>
              </a:rPr>
              <a:t>  Tim </a:t>
            </a:r>
            <a:r>
              <a:rPr lang="en-ID" sz="1600" dirty="0" err="1" smtClean="0">
                <a:latin typeface="Arial Narrow" pitchFamily="34" charset="0"/>
              </a:rPr>
              <a:t>Penggerak</a:t>
            </a:r>
            <a:r>
              <a:rPr lang="en-ID" sz="1600" dirty="0" smtClean="0">
                <a:latin typeface="Arial Narrow" pitchFamily="34" charset="0"/>
              </a:rPr>
              <a:t> PKK Tingkat </a:t>
            </a:r>
            <a:r>
              <a:rPr lang="en-ID" sz="1600" dirty="0" err="1" smtClean="0">
                <a:latin typeface="Arial Narrow" pitchFamily="34" charset="0"/>
              </a:rPr>
              <a:t>Kecamatan</a:t>
            </a:r>
            <a:r>
              <a:rPr lang="en-ID" sz="1600" dirty="0" smtClean="0">
                <a:latin typeface="Arial Narrow" pitchFamily="34" charset="0"/>
              </a:rPr>
              <a:t> </a:t>
            </a:r>
            <a:r>
              <a:rPr lang="en-ID" sz="1600" dirty="0" err="1" smtClean="0">
                <a:latin typeface="Arial Narrow" pitchFamily="34" charset="0"/>
              </a:rPr>
              <a:t>Ciniru</a:t>
            </a:r>
            <a:r>
              <a:rPr lang="en-ID" sz="1600" dirty="0" smtClean="0">
                <a:latin typeface="Arial Narrow" pitchFamily="34" charset="0"/>
              </a:rPr>
              <a:t> </a:t>
            </a:r>
            <a:r>
              <a:rPr lang="en-ID" sz="1600" dirty="0" err="1" smtClean="0">
                <a:latin typeface="Arial Narrow" pitchFamily="34" charset="0"/>
              </a:rPr>
              <a:t>dan</a:t>
            </a:r>
            <a:r>
              <a:rPr lang="en-ID" sz="1600" dirty="0" smtClean="0">
                <a:latin typeface="Arial Narrow" pitchFamily="34" charset="0"/>
              </a:rPr>
              <a:t> Zoom Meeting </a:t>
            </a:r>
            <a:r>
              <a:rPr lang="en-ID" sz="1600" dirty="0" err="1" smtClean="0">
                <a:latin typeface="Arial Narrow" pitchFamily="34" charset="0"/>
              </a:rPr>
              <a:t>membuat</a:t>
            </a:r>
            <a:r>
              <a:rPr lang="en-ID" sz="1600" dirty="0" smtClean="0">
                <a:latin typeface="Arial Narrow" pitchFamily="34" charset="0"/>
              </a:rPr>
              <a:t> kami </a:t>
            </a:r>
            <a:r>
              <a:rPr lang="en-ID" sz="1600" dirty="0" err="1" smtClean="0">
                <a:latin typeface="Arial Narrow" pitchFamily="34" charset="0"/>
              </a:rPr>
              <a:t>makin</a:t>
            </a:r>
            <a:r>
              <a:rPr lang="en-ID" sz="1600" dirty="0" smtClean="0">
                <a:latin typeface="Arial Narrow" pitchFamily="34" charset="0"/>
              </a:rPr>
              <a:t> </a:t>
            </a:r>
            <a:r>
              <a:rPr lang="en-ID" sz="1600" dirty="0" err="1" smtClean="0">
                <a:latin typeface="Arial Narrow" pitchFamily="34" charset="0"/>
              </a:rPr>
              <a:t>bertambah</a:t>
            </a:r>
            <a:r>
              <a:rPr lang="en-ID" sz="1600" dirty="0" smtClean="0">
                <a:latin typeface="Arial Narrow" pitchFamily="34" charset="0"/>
              </a:rPr>
              <a:t>  </a:t>
            </a:r>
            <a:r>
              <a:rPr lang="en-ID" sz="1600" dirty="0" err="1" smtClean="0">
                <a:latin typeface="Arial Narrow" pitchFamily="34" charset="0"/>
              </a:rPr>
              <a:t>Pengalaman</a:t>
            </a:r>
            <a:r>
              <a:rPr lang="en-ID" sz="1600" dirty="0" smtClean="0">
                <a:latin typeface="Arial Narrow" pitchFamily="34" charset="0"/>
              </a:rPr>
              <a:t> </a:t>
            </a:r>
            <a:r>
              <a:rPr lang="en-ID" sz="1600" dirty="0" err="1" smtClean="0">
                <a:latin typeface="Arial Narrow" pitchFamily="34" charset="0"/>
              </a:rPr>
              <a:t>dan</a:t>
            </a:r>
            <a:r>
              <a:rPr lang="en-ID" sz="1600" dirty="0" smtClean="0">
                <a:latin typeface="Arial Narrow" pitchFamily="34" charset="0"/>
              </a:rPr>
              <a:t> </a:t>
            </a:r>
            <a:r>
              <a:rPr lang="en-ID" sz="1600" dirty="0" err="1" smtClean="0">
                <a:latin typeface="Arial Narrow" pitchFamily="34" charset="0"/>
              </a:rPr>
              <a:t>Ilmu</a:t>
            </a:r>
            <a:r>
              <a:rPr lang="en-ID" sz="1600" dirty="0" smtClean="0">
                <a:latin typeface="Arial Narrow" pitchFamily="34" charset="0"/>
              </a:rPr>
              <a:t> </a:t>
            </a:r>
            <a:r>
              <a:rPr lang="en-ID" sz="1600" dirty="0" err="1" smtClean="0">
                <a:latin typeface="Arial Narrow" pitchFamily="34" charset="0"/>
              </a:rPr>
              <a:t>Pengetahuan</a:t>
            </a:r>
            <a:r>
              <a:rPr lang="en-ID" sz="1600" dirty="0" smtClean="0">
                <a:latin typeface="Arial Narrow" pitchFamily="34" charset="0"/>
              </a:rPr>
              <a:t>.</a:t>
            </a:r>
          </a:p>
          <a:p>
            <a:pPr algn="just">
              <a:buFont typeface="Wingdings" pitchFamily="2" charset="2"/>
              <a:buChar char="v"/>
            </a:pPr>
            <a:r>
              <a:rPr lang="en-ID" sz="1600" dirty="0" err="1" smtClean="0">
                <a:latin typeface="Arial Narrow" pitchFamily="34" charset="0"/>
              </a:rPr>
              <a:t>Sumber</a:t>
            </a:r>
            <a:r>
              <a:rPr lang="en-ID" sz="1600" dirty="0" smtClean="0">
                <a:latin typeface="Arial Narrow" pitchFamily="34" charset="0"/>
              </a:rPr>
              <a:t> Dana, Dana </a:t>
            </a:r>
            <a:r>
              <a:rPr lang="en-ID" sz="1600" dirty="0" err="1" smtClean="0">
                <a:latin typeface="Arial Narrow" pitchFamily="34" charset="0"/>
              </a:rPr>
              <a:t>merupakan</a:t>
            </a:r>
            <a:r>
              <a:rPr lang="en-ID" sz="1600" dirty="0" smtClean="0">
                <a:latin typeface="Arial Narrow" pitchFamily="34" charset="0"/>
              </a:rPr>
              <a:t> </a:t>
            </a:r>
            <a:r>
              <a:rPr lang="en-ID" sz="1600" dirty="0" err="1" smtClean="0">
                <a:latin typeface="Arial Narrow" pitchFamily="34" charset="0"/>
              </a:rPr>
              <a:t>Paktor</a:t>
            </a:r>
            <a:r>
              <a:rPr lang="en-ID" sz="1600" dirty="0" smtClean="0">
                <a:latin typeface="Arial Narrow" pitchFamily="34" charset="0"/>
              </a:rPr>
              <a:t> </a:t>
            </a:r>
            <a:r>
              <a:rPr lang="en-ID" sz="1600" dirty="0" err="1" smtClean="0">
                <a:latin typeface="Arial Narrow" pitchFamily="34" charset="0"/>
              </a:rPr>
              <a:t>Pendorong</a:t>
            </a:r>
            <a:r>
              <a:rPr lang="en-ID" sz="1600" dirty="0" smtClean="0">
                <a:latin typeface="Arial Narrow" pitchFamily="34" charset="0"/>
              </a:rPr>
              <a:t>  </a:t>
            </a:r>
            <a:r>
              <a:rPr lang="en-ID" sz="1600" dirty="0" err="1" smtClean="0">
                <a:latin typeface="Arial Narrow" pitchFamily="34" charset="0"/>
              </a:rPr>
              <a:t>terlaksananya</a:t>
            </a:r>
            <a:r>
              <a:rPr lang="en-ID" sz="1600" dirty="0" smtClean="0">
                <a:latin typeface="Arial Narrow" pitchFamily="34" charset="0"/>
              </a:rPr>
              <a:t> </a:t>
            </a:r>
            <a:r>
              <a:rPr lang="en-ID" sz="1600" dirty="0" err="1" smtClean="0">
                <a:latin typeface="Arial Narrow" pitchFamily="34" charset="0"/>
              </a:rPr>
              <a:t>Kegiatan</a:t>
            </a:r>
            <a:r>
              <a:rPr lang="en-ID" sz="1600" dirty="0" smtClean="0">
                <a:latin typeface="Arial Narrow" pitchFamily="34" charset="0"/>
              </a:rPr>
              <a:t> 10 Program </a:t>
            </a:r>
            <a:r>
              <a:rPr lang="en-ID" sz="1600" dirty="0" err="1" smtClean="0">
                <a:latin typeface="Arial Narrow" pitchFamily="34" charset="0"/>
              </a:rPr>
              <a:t>Pokok</a:t>
            </a:r>
            <a:r>
              <a:rPr lang="en-ID" sz="1600" dirty="0" smtClean="0">
                <a:latin typeface="Arial Narrow" pitchFamily="34" charset="0"/>
              </a:rPr>
              <a:t> PKK, </a:t>
            </a:r>
            <a:r>
              <a:rPr lang="en-ID" sz="1600" dirty="0" err="1" smtClean="0">
                <a:latin typeface="Arial Narrow" pitchFamily="34" charset="0"/>
              </a:rPr>
              <a:t>khusus</a:t>
            </a:r>
            <a:r>
              <a:rPr lang="en-ID" sz="1600" dirty="0" smtClean="0">
                <a:latin typeface="Arial Narrow" pitchFamily="34" charset="0"/>
              </a:rPr>
              <a:t> Point </a:t>
            </a:r>
            <a:r>
              <a:rPr lang="en-ID" sz="1600" dirty="0" err="1" smtClean="0">
                <a:latin typeface="Arial Narrow" pitchFamily="34" charset="0"/>
              </a:rPr>
              <a:t>ini</a:t>
            </a:r>
            <a:r>
              <a:rPr lang="en-ID" sz="1600" dirty="0" smtClean="0">
                <a:latin typeface="Arial Narrow" pitchFamily="34" charset="0"/>
              </a:rPr>
              <a:t>  </a:t>
            </a:r>
            <a:r>
              <a:rPr lang="en-ID" sz="1600" dirty="0" err="1" smtClean="0">
                <a:latin typeface="Arial Narrow" pitchFamily="34" charset="0"/>
              </a:rPr>
              <a:t>Dukungan</a:t>
            </a:r>
            <a:r>
              <a:rPr lang="en-ID" sz="1600" dirty="0" smtClean="0">
                <a:latin typeface="Arial Narrow" pitchFamily="34" charset="0"/>
              </a:rPr>
              <a:t> </a:t>
            </a:r>
            <a:r>
              <a:rPr lang="en-ID" sz="1600" dirty="0" err="1" smtClean="0">
                <a:latin typeface="Arial Narrow" pitchFamily="34" charset="0"/>
              </a:rPr>
              <a:t>dari</a:t>
            </a:r>
            <a:r>
              <a:rPr lang="en-ID" sz="1600" dirty="0" smtClean="0">
                <a:latin typeface="Arial Narrow" pitchFamily="34" charset="0"/>
              </a:rPr>
              <a:t> </a:t>
            </a:r>
            <a:r>
              <a:rPr lang="en-ID" sz="1600" dirty="0" err="1" smtClean="0">
                <a:latin typeface="Arial Narrow" pitchFamily="34" charset="0"/>
              </a:rPr>
              <a:t>Pihak</a:t>
            </a:r>
            <a:r>
              <a:rPr lang="en-ID" sz="1600" dirty="0" smtClean="0">
                <a:latin typeface="Arial Narrow" pitchFamily="34" charset="0"/>
              </a:rPr>
              <a:t> </a:t>
            </a:r>
            <a:r>
              <a:rPr lang="en-ID" sz="1600" dirty="0" err="1" smtClean="0">
                <a:latin typeface="Arial Narrow" pitchFamily="34" charset="0"/>
              </a:rPr>
              <a:t>Desa</a:t>
            </a:r>
            <a:r>
              <a:rPr lang="en-ID" sz="1600" dirty="0" smtClean="0">
                <a:latin typeface="Arial Narrow" pitchFamily="34" charset="0"/>
              </a:rPr>
              <a:t> </a:t>
            </a:r>
            <a:r>
              <a:rPr lang="en-ID" sz="1600" dirty="0" err="1" smtClean="0">
                <a:latin typeface="Arial Narrow" pitchFamily="34" charset="0"/>
              </a:rPr>
              <a:t>untuk</a:t>
            </a:r>
            <a:r>
              <a:rPr lang="en-ID" sz="1600" dirty="0" smtClean="0">
                <a:latin typeface="Arial Narrow" pitchFamily="34" charset="0"/>
              </a:rPr>
              <a:t> </a:t>
            </a:r>
            <a:r>
              <a:rPr lang="en-ID" sz="1600" dirty="0" err="1" smtClean="0">
                <a:latin typeface="Arial Narrow" pitchFamily="34" charset="0"/>
              </a:rPr>
              <a:t>Kegiatan</a:t>
            </a:r>
            <a:r>
              <a:rPr lang="en-ID" sz="1600" dirty="0" smtClean="0">
                <a:latin typeface="Arial Narrow" pitchFamily="34" charset="0"/>
              </a:rPr>
              <a:t> PKK </a:t>
            </a:r>
            <a:r>
              <a:rPr lang="en-ID" sz="1600" dirty="0" err="1" smtClean="0">
                <a:latin typeface="Arial Narrow" pitchFamily="34" charset="0"/>
              </a:rPr>
              <a:t>Desa</a:t>
            </a:r>
            <a:r>
              <a:rPr lang="en-ID" sz="1600" dirty="0" smtClean="0">
                <a:latin typeface="Arial Narrow" pitchFamily="34" charset="0"/>
              </a:rPr>
              <a:t> </a:t>
            </a:r>
            <a:r>
              <a:rPr lang="en-ID" sz="1600" dirty="0" err="1" smtClean="0">
                <a:latin typeface="Arial Narrow" pitchFamily="34" charset="0"/>
              </a:rPr>
              <a:t>Cijemit</a:t>
            </a:r>
            <a:r>
              <a:rPr lang="en-ID" sz="1600" dirty="0" smtClean="0">
                <a:latin typeface="Arial Narrow" pitchFamily="34" charset="0"/>
              </a:rPr>
              <a:t> </a:t>
            </a:r>
            <a:r>
              <a:rPr lang="en-ID" sz="1600" dirty="0" err="1" smtClean="0">
                <a:latin typeface="Arial Narrow" pitchFamily="34" charset="0"/>
              </a:rPr>
              <a:t>saya</a:t>
            </a:r>
            <a:r>
              <a:rPr lang="en-ID" sz="1600" dirty="0" smtClean="0">
                <a:latin typeface="Arial Narrow" pitchFamily="34" charset="0"/>
              </a:rPr>
              <a:t> </a:t>
            </a:r>
            <a:r>
              <a:rPr lang="en-ID" sz="1600" dirty="0" err="1" smtClean="0">
                <a:latin typeface="Arial Narrow" pitchFamily="34" charset="0"/>
              </a:rPr>
              <a:t>nyatakan</a:t>
            </a:r>
            <a:r>
              <a:rPr lang="en-ID" sz="1600" dirty="0" smtClean="0">
                <a:latin typeface="Arial Narrow" pitchFamily="34" charset="0"/>
              </a:rPr>
              <a:t> 100%,  </a:t>
            </a:r>
            <a:r>
              <a:rPr lang="en-ID" sz="1600" dirty="0" err="1" smtClean="0">
                <a:latin typeface="Arial Narrow" pitchFamily="34" charset="0"/>
              </a:rPr>
              <a:t>Terima</a:t>
            </a:r>
            <a:r>
              <a:rPr lang="en-ID" sz="1600" dirty="0" smtClean="0">
                <a:latin typeface="Arial Narrow" pitchFamily="34" charset="0"/>
              </a:rPr>
              <a:t> </a:t>
            </a:r>
            <a:r>
              <a:rPr lang="en-ID" sz="1600" dirty="0" err="1" smtClean="0">
                <a:latin typeface="Arial Narrow" pitchFamily="34" charset="0"/>
              </a:rPr>
              <a:t>Kasih</a:t>
            </a:r>
            <a:r>
              <a:rPr lang="en-ID" sz="1600" dirty="0" smtClean="0">
                <a:latin typeface="Arial Narrow" pitchFamily="34" charset="0"/>
              </a:rPr>
              <a:t> Pak </a:t>
            </a:r>
            <a:r>
              <a:rPr lang="en-ID" sz="1600" dirty="0" err="1" smtClean="0">
                <a:latin typeface="Arial Narrow" pitchFamily="34" charset="0"/>
              </a:rPr>
              <a:t>Kuwu</a:t>
            </a:r>
            <a:r>
              <a:rPr lang="en-ID" sz="1600" dirty="0" smtClean="0">
                <a:latin typeface="Arial Narrow" pitchFamily="34" charset="0"/>
              </a:rPr>
              <a:t> </a:t>
            </a:r>
            <a:r>
              <a:rPr lang="en-ID" sz="1600" dirty="0" err="1" smtClean="0">
                <a:latin typeface="Arial Narrow" pitchFamily="34" charset="0"/>
              </a:rPr>
              <a:t>atas</a:t>
            </a:r>
            <a:r>
              <a:rPr lang="en-ID" sz="1600" dirty="0" smtClean="0">
                <a:latin typeface="Arial Narrow" pitchFamily="34" charset="0"/>
              </a:rPr>
              <a:t> </a:t>
            </a:r>
            <a:r>
              <a:rPr lang="en-ID" sz="1600" dirty="0" err="1" smtClean="0">
                <a:latin typeface="Arial Narrow" pitchFamily="34" charset="0"/>
              </a:rPr>
              <a:t>dukungannya</a:t>
            </a:r>
            <a:r>
              <a:rPr lang="en-ID" sz="1600" dirty="0">
                <a:latin typeface="Arial Narrow" pitchFamily="34" charset="0"/>
              </a:rPr>
              <a:t>.</a:t>
            </a:r>
            <a:endParaRPr lang="en-ID" sz="1600" dirty="0" smtClean="0">
              <a:latin typeface="Arial Narrow" pitchFamily="34" charset="0"/>
            </a:endParaRPr>
          </a:p>
          <a:p>
            <a:pPr marL="0" indent="0" algn="just"/>
            <a:r>
              <a:rPr lang="en-ID" sz="1600" dirty="0">
                <a:latin typeface="Arial Narrow" pitchFamily="34" charset="0"/>
              </a:rPr>
              <a:t> </a:t>
            </a:r>
            <a:r>
              <a:rPr lang="en-ID" sz="1600" dirty="0" smtClean="0">
                <a:latin typeface="Arial Narrow" pitchFamily="34" charset="0"/>
              </a:rPr>
              <a:t>       </a:t>
            </a:r>
            <a:r>
              <a:rPr lang="en-ID" sz="1600" dirty="0" err="1" smtClean="0">
                <a:latin typeface="Arial Narrow" pitchFamily="34" charset="0"/>
              </a:rPr>
              <a:t>Mudah</a:t>
            </a:r>
            <a:r>
              <a:rPr lang="en-ID" sz="1600" dirty="0" smtClean="0">
                <a:latin typeface="Arial Narrow" pitchFamily="34" charset="0"/>
              </a:rPr>
              <a:t> – </a:t>
            </a:r>
            <a:r>
              <a:rPr lang="en-ID" sz="1600" dirty="0" err="1" smtClean="0">
                <a:latin typeface="Arial Narrow" pitchFamily="34" charset="0"/>
              </a:rPr>
              <a:t>mudahan</a:t>
            </a:r>
            <a:r>
              <a:rPr lang="en-ID" sz="1600" dirty="0" smtClean="0">
                <a:latin typeface="Arial Narrow" pitchFamily="34" charset="0"/>
              </a:rPr>
              <a:t> di </a:t>
            </a:r>
            <a:r>
              <a:rPr lang="en-ID" sz="1600" dirty="0" err="1" smtClean="0">
                <a:latin typeface="Arial Narrow" pitchFamily="34" charset="0"/>
              </a:rPr>
              <a:t>Tahun</a:t>
            </a:r>
            <a:r>
              <a:rPr lang="en-ID" sz="1600" dirty="0" smtClean="0">
                <a:latin typeface="Arial Narrow" pitchFamily="34" charset="0"/>
              </a:rPr>
              <a:t> </a:t>
            </a:r>
            <a:r>
              <a:rPr lang="en-ID" sz="1600" dirty="0" err="1" smtClean="0">
                <a:latin typeface="Arial Narrow" pitchFamily="34" charset="0"/>
              </a:rPr>
              <a:t>berikutnya</a:t>
            </a:r>
            <a:r>
              <a:rPr lang="en-ID" sz="1600" dirty="0" smtClean="0">
                <a:latin typeface="Arial Narrow" pitchFamily="34" charset="0"/>
              </a:rPr>
              <a:t> </a:t>
            </a:r>
            <a:r>
              <a:rPr lang="en-ID" sz="1600" dirty="0" err="1" smtClean="0">
                <a:latin typeface="Arial Narrow" pitchFamily="34" charset="0"/>
              </a:rPr>
              <a:t>bisa</a:t>
            </a:r>
            <a:r>
              <a:rPr lang="en-ID" sz="1600" dirty="0" smtClean="0">
                <a:latin typeface="Arial Narrow" pitchFamily="34" charset="0"/>
              </a:rPr>
              <a:t> di </a:t>
            </a:r>
            <a:r>
              <a:rPr lang="en-ID" sz="1600" dirty="0" err="1" smtClean="0">
                <a:latin typeface="Arial Narrow" pitchFamily="34" charset="0"/>
              </a:rPr>
              <a:t>tambahkan</a:t>
            </a:r>
            <a:r>
              <a:rPr lang="en-ID" sz="1600" dirty="0" smtClean="0">
                <a:latin typeface="Arial Narrow" pitchFamily="34" charset="0"/>
              </a:rPr>
              <a:t> </a:t>
            </a:r>
            <a:r>
              <a:rPr lang="en-ID" sz="1600" dirty="0" err="1" smtClean="0">
                <a:latin typeface="Arial Narrow" pitchFamily="34" charset="0"/>
              </a:rPr>
              <a:t>anggarannya</a:t>
            </a:r>
            <a:r>
              <a:rPr lang="en-ID" sz="1600" dirty="0" smtClean="0">
                <a:latin typeface="Arial Narrow" pitchFamily="34" charset="0"/>
              </a:rPr>
              <a:t>  </a:t>
            </a:r>
            <a:r>
              <a:rPr lang="en-ID" sz="1600" dirty="0" err="1" smtClean="0">
                <a:latin typeface="Arial Narrow" pitchFamily="34" charset="0"/>
              </a:rPr>
              <a:t>untuk</a:t>
            </a:r>
            <a:r>
              <a:rPr lang="en-ID" sz="1600" dirty="0" smtClean="0">
                <a:latin typeface="Arial Narrow" pitchFamily="34" charset="0"/>
              </a:rPr>
              <a:t> </a:t>
            </a:r>
            <a:r>
              <a:rPr lang="en-ID" sz="1600" dirty="0" err="1" smtClean="0">
                <a:latin typeface="Arial Narrow" pitchFamily="34" charset="0"/>
              </a:rPr>
              <a:t>Kegiatan</a:t>
            </a:r>
            <a:r>
              <a:rPr lang="en-ID" sz="1600" dirty="0" smtClean="0">
                <a:latin typeface="Arial Narrow" pitchFamily="34" charset="0"/>
              </a:rPr>
              <a:t>  	PKK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en-ID" sz="1600" dirty="0" err="1" smtClean="0">
                <a:latin typeface="Arial Narrow" pitchFamily="34" charset="0"/>
              </a:rPr>
              <a:t>Kesimpulan</a:t>
            </a:r>
            <a:r>
              <a:rPr lang="en-ID" sz="1600" dirty="0" smtClean="0">
                <a:latin typeface="Arial Narrow" pitchFamily="34" charset="0"/>
              </a:rPr>
              <a:t>  </a:t>
            </a:r>
            <a:r>
              <a:rPr lang="en-ID" sz="1600" dirty="0" err="1" smtClean="0">
                <a:latin typeface="Arial Narrow" pitchFamily="34" charset="0"/>
              </a:rPr>
              <a:t>Kegiatan</a:t>
            </a:r>
            <a:r>
              <a:rPr lang="en-ID" sz="1600" dirty="0" smtClean="0">
                <a:latin typeface="Arial Narrow" pitchFamily="34" charset="0"/>
              </a:rPr>
              <a:t> 10 </a:t>
            </a:r>
            <a:r>
              <a:rPr lang="en-ID" sz="1600" dirty="0" err="1" smtClean="0">
                <a:latin typeface="Arial Narrow" pitchFamily="34" charset="0"/>
              </a:rPr>
              <a:t>Progra</a:t>
            </a:r>
            <a:r>
              <a:rPr lang="en-ID" sz="1600" dirty="0" smtClean="0">
                <a:latin typeface="Arial Narrow" pitchFamily="34" charset="0"/>
              </a:rPr>
              <a:t> PKK </a:t>
            </a:r>
            <a:r>
              <a:rPr lang="en-ID" sz="1600" dirty="0" err="1" smtClean="0">
                <a:latin typeface="Arial Narrow" pitchFamily="34" charset="0"/>
              </a:rPr>
              <a:t>dapat</a:t>
            </a:r>
            <a:r>
              <a:rPr lang="en-ID" sz="1600" dirty="0" smtClean="0">
                <a:latin typeface="Arial Narrow" pitchFamily="34" charset="0"/>
              </a:rPr>
              <a:t> </a:t>
            </a:r>
            <a:r>
              <a:rPr lang="en-ID" sz="1600" dirty="0" err="1" smtClean="0">
                <a:latin typeface="Arial Narrow" pitchFamily="34" charset="0"/>
              </a:rPr>
              <a:t>dilaksanakan</a:t>
            </a:r>
            <a:r>
              <a:rPr lang="en-ID" sz="1600" dirty="0" smtClean="0">
                <a:latin typeface="Arial Narrow" pitchFamily="34" charset="0"/>
              </a:rPr>
              <a:t> </a:t>
            </a:r>
            <a:r>
              <a:rPr lang="en-ID" sz="1600" dirty="0" err="1" smtClean="0">
                <a:latin typeface="Arial Narrow" pitchFamily="34" charset="0"/>
              </a:rPr>
              <a:t>dengan</a:t>
            </a:r>
            <a:r>
              <a:rPr lang="en-ID" sz="1600" dirty="0" smtClean="0">
                <a:latin typeface="Arial Narrow" pitchFamily="34" charset="0"/>
              </a:rPr>
              <a:t> </a:t>
            </a:r>
            <a:r>
              <a:rPr lang="en-ID" sz="1600" dirty="0" err="1" smtClean="0">
                <a:latin typeface="Arial Narrow" pitchFamily="34" charset="0"/>
              </a:rPr>
              <a:t>baik</a:t>
            </a:r>
            <a:r>
              <a:rPr lang="en-ID" sz="1600" dirty="0" smtClean="0">
                <a:latin typeface="Arial Narrow" pitchFamily="34" charset="0"/>
              </a:rPr>
              <a:t> </a:t>
            </a:r>
            <a:r>
              <a:rPr lang="en-ID" sz="1600" dirty="0" err="1" smtClean="0">
                <a:latin typeface="Arial Narrow" pitchFamily="34" charset="0"/>
              </a:rPr>
              <a:t>sesuai</a:t>
            </a:r>
            <a:r>
              <a:rPr lang="en-ID" sz="1600" dirty="0" smtClean="0">
                <a:latin typeface="Arial Narrow" pitchFamily="34" charset="0"/>
              </a:rPr>
              <a:t> </a:t>
            </a:r>
            <a:r>
              <a:rPr lang="en-ID" sz="1600" dirty="0" err="1" smtClean="0">
                <a:latin typeface="Arial Narrow" pitchFamily="34" charset="0"/>
              </a:rPr>
              <a:t>dengan</a:t>
            </a:r>
            <a:r>
              <a:rPr lang="en-ID" sz="1600" dirty="0" smtClean="0">
                <a:latin typeface="Arial Narrow" pitchFamily="34" charset="0"/>
              </a:rPr>
              <a:t> Program </a:t>
            </a:r>
            <a:r>
              <a:rPr lang="en-ID" sz="1600" dirty="0" err="1" smtClean="0">
                <a:latin typeface="Arial Narrow" pitchFamily="34" charset="0"/>
              </a:rPr>
              <a:t>Kerja</a:t>
            </a:r>
            <a:r>
              <a:rPr lang="en-ID" sz="1600" dirty="0" smtClean="0">
                <a:latin typeface="Arial Narrow" pitchFamily="34" charset="0"/>
              </a:rPr>
              <a:t> yang  </a:t>
            </a:r>
            <a:r>
              <a:rPr lang="en-ID" sz="1600" dirty="0" err="1" smtClean="0">
                <a:latin typeface="Arial Narrow" pitchFamily="34" charset="0"/>
              </a:rPr>
              <a:t>telah</a:t>
            </a:r>
            <a:r>
              <a:rPr lang="en-ID" sz="1600" dirty="0" smtClean="0">
                <a:latin typeface="Arial Narrow" pitchFamily="34" charset="0"/>
              </a:rPr>
              <a:t>  kami </a:t>
            </a:r>
            <a:r>
              <a:rPr lang="en-ID" sz="1600" dirty="0" err="1" smtClean="0">
                <a:latin typeface="Arial Narrow" pitchFamily="34" charset="0"/>
              </a:rPr>
              <a:t>susun</a:t>
            </a:r>
            <a:r>
              <a:rPr lang="en-ID" sz="1600" dirty="0" smtClean="0">
                <a:latin typeface="Arial Narrow" pitchFamily="34" charset="0"/>
              </a:rPr>
              <a:t> di </a:t>
            </a:r>
            <a:r>
              <a:rPr lang="en-ID" sz="1600" dirty="0" err="1" smtClean="0">
                <a:latin typeface="Arial Narrow" pitchFamily="34" charset="0"/>
              </a:rPr>
              <a:t>tahun</a:t>
            </a:r>
            <a:r>
              <a:rPr lang="en-ID" sz="1600" dirty="0" smtClean="0">
                <a:latin typeface="Arial Narrow" pitchFamily="34" charset="0"/>
              </a:rPr>
              <a:t> </a:t>
            </a:r>
            <a:r>
              <a:rPr lang="en-ID" sz="1600" dirty="0" err="1" smtClean="0">
                <a:latin typeface="Arial Narrow" pitchFamily="34" charset="0"/>
              </a:rPr>
              <a:t>sebelumnya</a:t>
            </a:r>
            <a:r>
              <a:rPr lang="en-ID" sz="1600" dirty="0" smtClean="0">
                <a:latin typeface="Arial Narrow" pitchFamily="34" charset="0"/>
              </a:rPr>
              <a:t>, </a:t>
            </a:r>
            <a:r>
              <a:rPr lang="en-ID" sz="1600" dirty="0" err="1" smtClean="0">
                <a:latin typeface="Arial Narrow" pitchFamily="34" charset="0"/>
              </a:rPr>
              <a:t>walaupun</a:t>
            </a:r>
            <a:r>
              <a:rPr lang="en-ID" sz="1600" dirty="0" smtClean="0">
                <a:latin typeface="Arial Narrow" pitchFamily="34" charset="0"/>
              </a:rPr>
              <a:t> </a:t>
            </a:r>
            <a:r>
              <a:rPr lang="en-ID" sz="1600" dirty="0" err="1" smtClean="0">
                <a:latin typeface="Arial Narrow" pitchFamily="34" charset="0"/>
              </a:rPr>
              <a:t>Realisasinya</a:t>
            </a:r>
            <a:r>
              <a:rPr lang="en-ID" sz="1600" dirty="0" smtClean="0">
                <a:latin typeface="Arial Narrow" pitchFamily="34" charset="0"/>
              </a:rPr>
              <a:t> di </a:t>
            </a:r>
            <a:r>
              <a:rPr lang="en-ID" sz="1600" dirty="0" err="1" smtClean="0">
                <a:latin typeface="Arial Narrow" pitchFamily="34" charset="0"/>
              </a:rPr>
              <a:t>masing</a:t>
            </a:r>
            <a:r>
              <a:rPr lang="en-ID" sz="1600" dirty="0" smtClean="0">
                <a:latin typeface="Arial Narrow" pitchFamily="34" charset="0"/>
              </a:rPr>
              <a:t> – </a:t>
            </a:r>
            <a:r>
              <a:rPr lang="en-ID" sz="1600" dirty="0" err="1" smtClean="0">
                <a:latin typeface="Arial Narrow" pitchFamily="34" charset="0"/>
              </a:rPr>
              <a:t>masing</a:t>
            </a:r>
            <a:r>
              <a:rPr lang="en-ID" sz="1600" dirty="0" smtClean="0">
                <a:latin typeface="Arial Narrow" pitchFamily="34" charset="0"/>
              </a:rPr>
              <a:t> </a:t>
            </a:r>
            <a:r>
              <a:rPr lang="en-ID" sz="1600" dirty="0" err="1" smtClean="0">
                <a:latin typeface="Arial Narrow" pitchFamily="34" charset="0"/>
              </a:rPr>
              <a:t>Bidang</a:t>
            </a:r>
            <a:r>
              <a:rPr lang="en-ID" sz="1600" dirty="0" smtClean="0">
                <a:latin typeface="Arial Narrow" pitchFamily="34" charset="0"/>
              </a:rPr>
              <a:t> </a:t>
            </a:r>
            <a:r>
              <a:rPr lang="en-ID" sz="1600" dirty="0" err="1" smtClean="0">
                <a:latin typeface="Arial Narrow" pitchFamily="34" charset="0"/>
              </a:rPr>
              <a:t>belum</a:t>
            </a:r>
            <a:r>
              <a:rPr lang="en-ID" sz="1600" dirty="0" smtClean="0">
                <a:latin typeface="Arial Narrow" pitchFamily="34" charset="0"/>
              </a:rPr>
              <a:t> </a:t>
            </a:r>
            <a:r>
              <a:rPr lang="en-ID" sz="1600" dirty="0" err="1" smtClean="0">
                <a:latin typeface="Arial Narrow" pitchFamily="34" charset="0"/>
              </a:rPr>
              <a:t>mencapai</a:t>
            </a:r>
            <a:r>
              <a:rPr lang="en-ID" sz="1600" dirty="0" smtClean="0">
                <a:latin typeface="Arial Narrow" pitchFamily="34" charset="0"/>
              </a:rPr>
              <a:t> 100%, Kami </a:t>
            </a:r>
            <a:r>
              <a:rPr lang="en-ID" sz="1600" dirty="0" err="1" smtClean="0">
                <a:latin typeface="Arial Narrow" pitchFamily="34" charset="0"/>
              </a:rPr>
              <a:t>akan</a:t>
            </a:r>
            <a:r>
              <a:rPr lang="en-ID" sz="1600" dirty="0" smtClean="0">
                <a:latin typeface="Arial Narrow" pitchFamily="34" charset="0"/>
              </a:rPr>
              <a:t> </a:t>
            </a:r>
            <a:r>
              <a:rPr lang="en-ID" sz="1600" dirty="0" err="1" smtClean="0">
                <a:latin typeface="Arial Narrow" pitchFamily="34" charset="0"/>
              </a:rPr>
              <a:t>terus</a:t>
            </a:r>
            <a:r>
              <a:rPr lang="en-ID" sz="1600" dirty="0" smtClean="0">
                <a:latin typeface="Arial Narrow" pitchFamily="34" charset="0"/>
              </a:rPr>
              <a:t> </a:t>
            </a:r>
            <a:r>
              <a:rPr lang="en-ID" sz="1600" dirty="0" err="1" smtClean="0">
                <a:latin typeface="Arial Narrow" pitchFamily="34" charset="0"/>
              </a:rPr>
              <a:t>berjuang</a:t>
            </a:r>
            <a:endParaRPr lang="en-ID" sz="1600" dirty="0" smtClean="0">
              <a:latin typeface="Arial Narrow" pitchFamily="34" charset="0"/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en-ID" sz="1600" dirty="0" err="1" smtClean="0">
                <a:latin typeface="Arial Narrow" pitchFamily="34" charset="0"/>
              </a:rPr>
              <a:t>Peranan</a:t>
            </a:r>
            <a:r>
              <a:rPr lang="en-ID" sz="1600" dirty="0" smtClean="0">
                <a:latin typeface="Arial Narrow" pitchFamily="34" charset="0"/>
              </a:rPr>
              <a:t> Tim </a:t>
            </a:r>
            <a:r>
              <a:rPr lang="en-ID" sz="1600" dirty="0" err="1" smtClean="0">
                <a:latin typeface="Arial Narrow" pitchFamily="34" charset="0"/>
              </a:rPr>
              <a:t>Penggerak</a:t>
            </a:r>
            <a:r>
              <a:rPr lang="en-ID" sz="1600" dirty="0" smtClean="0">
                <a:latin typeface="Arial Narrow" pitchFamily="34" charset="0"/>
              </a:rPr>
              <a:t> PKK , </a:t>
            </a:r>
            <a:r>
              <a:rPr lang="en-ID" sz="1600" dirty="0" err="1" smtClean="0">
                <a:latin typeface="Arial Narrow" pitchFamily="34" charset="0"/>
              </a:rPr>
              <a:t>Anggota</a:t>
            </a:r>
            <a:r>
              <a:rPr lang="en-ID" sz="1600" dirty="0" smtClean="0">
                <a:latin typeface="Arial Narrow" pitchFamily="34" charset="0"/>
              </a:rPr>
              <a:t>, </a:t>
            </a:r>
            <a:r>
              <a:rPr lang="en-ID" sz="1600" dirty="0" err="1" smtClean="0">
                <a:latin typeface="Arial Narrow" pitchFamily="34" charset="0"/>
              </a:rPr>
              <a:t>Pemerintahan</a:t>
            </a:r>
            <a:r>
              <a:rPr lang="en-ID" sz="1600" dirty="0" smtClean="0">
                <a:latin typeface="Arial Narrow" pitchFamily="34" charset="0"/>
              </a:rPr>
              <a:t> </a:t>
            </a:r>
            <a:r>
              <a:rPr lang="en-ID" sz="1600" dirty="0" err="1" smtClean="0">
                <a:latin typeface="Arial Narrow" pitchFamily="34" charset="0"/>
              </a:rPr>
              <a:t>Desa</a:t>
            </a:r>
            <a:r>
              <a:rPr lang="en-ID" sz="1600" dirty="0" smtClean="0">
                <a:latin typeface="Arial Narrow" pitchFamily="34" charset="0"/>
              </a:rPr>
              <a:t> </a:t>
            </a:r>
            <a:r>
              <a:rPr lang="en-ID" sz="1600" dirty="0" err="1" smtClean="0">
                <a:latin typeface="Arial Narrow" pitchFamily="34" charset="0"/>
              </a:rPr>
              <a:t>maupun</a:t>
            </a:r>
            <a:r>
              <a:rPr lang="en-ID" sz="1600" dirty="0" smtClean="0">
                <a:latin typeface="Arial Narrow" pitchFamily="34" charset="0"/>
              </a:rPr>
              <a:t> </a:t>
            </a:r>
            <a:r>
              <a:rPr lang="en-ID" sz="1600" dirty="0" err="1" smtClean="0">
                <a:latin typeface="Arial Narrow" pitchFamily="34" charset="0"/>
              </a:rPr>
              <a:t>Lembaga</a:t>
            </a:r>
            <a:r>
              <a:rPr lang="en-ID" sz="1600" dirty="0" smtClean="0">
                <a:latin typeface="Arial Narrow" pitchFamily="34" charset="0"/>
              </a:rPr>
              <a:t> Lain yang </a:t>
            </a:r>
            <a:r>
              <a:rPr lang="en-ID" sz="1600" dirty="0" err="1" smtClean="0">
                <a:latin typeface="Arial Narrow" pitchFamily="34" charset="0"/>
              </a:rPr>
              <a:t>ada</a:t>
            </a:r>
            <a:r>
              <a:rPr lang="en-ID" sz="1600" dirty="0" smtClean="0">
                <a:latin typeface="Arial Narrow" pitchFamily="34" charset="0"/>
              </a:rPr>
              <a:t> di </a:t>
            </a:r>
            <a:r>
              <a:rPr lang="en-ID" sz="1600" dirty="0" err="1" smtClean="0">
                <a:latin typeface="Arial Narrow" pitchFamily="34" charset="0"/>
              </a:rPr>
              <a:t>Desa</a:t>
            </a:r>
            <a:r>
              <a:rPr lang="en-ID" sz="1600" dirty="0" smtClean="0">
                <a:latin typeface="Arial Narrow" pitchFamily="34" charset="0"/>
              </a:rPr>
              <a:t> </a:t>
            </a:r>
            <a:r>
              <a:rPr lang="en-ID" sz="1600" dirty="0" err="1" smtClean="0">
                <a:latin typeface="Arial Narrow" pitchFamily="34" charset="0"/>
              </a:rPr>
              <a:t>Cijemit</a:t>
            </a:r>
            <a:r>
              <a:rPr lang="en-ID" sz="1600" dirty="0" smtClean="0">
                <a:latin typeface="Arial Narrow" pitchFamily="34" charset="0"/>
              </a:rPr>
              <a:t> </a:t>
            </a:r>
            <a:r>
              <a:rPr lang="en-ID" sz="1600" dirty="0" err="1" smtClean="0">
                <a:latin typeface="Arial Narrow" pitchFamily="34" charset="0"/>
              </a:rPr>
              <a:t>merupakan</a:t>
            </a:r>
            <a:r>
              <a:rPr lang="en-ID" sz="1600" dirty="0" smtClean="0">
                <a:latin typeface="Arial Narrow" pitchFamily="34" charset="0"/>
              </a:rPr>
              <a:t> </a:t>
            </a:r>
            <a:r>
              <a:rPr lang="en-ID" sz="1600" dirty="0" err="1" smtClean="0">
                <a:latin typeface="Arial Narrow" pitchFamily="34" charset="0"/>
              </a:rPr>
              <a:t>Paktor</a:t>
            </a:r>
            <a:r>
              <a:rPr lang="en-ID" sz="1600" dirty="0" smtClean="0">
                <a:latin typeface="Arial Narrow" pitchFamily="34" charset="0"/>
              </a:rPr>
              <a:t> </a:t>
            </a:r>
            <a:r>
              <a:rPr lang="en-ID" sz="1600" dirty="0" err="1" smtClean="0">
                <a:latin typeface="Arial Narrow" pitchFamily="34" charset="0"/>
              </a:rPr>
              <a:t>Pendukung</a:t>
            </a:r>
            <a:r>
              <a:rPr lang="en-ID" sz="1600" dirty="0" smtClean="0">
                <a:latin typeface="Arial Narrow" pitchFamily="34" charset="0"/>
              </a:rPr>
              <a:t> </a:t>
            </a:r>
            <a:r>
              <a:rPr lang="en-ID" sz="1600" dirty="0" err="1" smtClean="0">
                <a:latin typeface="Arial Narrow" pitchFamily="34" charset="0"/>
              </a:rPr>
              <a:t>keberhasilan</a:t>
            </a:r>
            <a:r>
              <a:rPr lang="en-ID" sz="1600" dirty="0" smtClean="0">
                <a:latin typeface="Arial Narrow" pitchFamily="34" charset="0"/>
              </a:rPr>
              <a:t> </a:t>
            </a:r>
            <a:r>
              <a:rPr lang="en-ID" sz="1600" dirty="0" err="1" smtClean="0">
                <a:latin typeface="Arial Narrow" pitchFamily="34" charset="0"/>
              </a:rPr>
              <a:t>Perubahan</a:t>
            </a:r>
            <a:r>
              <a:rPr lang="en-ID" sz="1600" dirty="0" smtClean="0">
                <a:latin typeface="Arial Narrow" pitchFamily="34" charset="0"/>
              </a:rPr>
              <a:t> </a:t>
            </a:r>
            <a:r>
              <a:rPr lang="en-ID" sz="1600" dirty="0" err="1" smtClean="0">
                <a:latin typeface="Arial Narrow" pitchFamily="34" charset="0"/>
              </a:rPr>
              <a:t>Prilaku</a:t>
            </a:r>
            <a:r>
              <a:rPr lang="en-ID" sz="1600" dirty="0" smtClean="0">
                <a:latin typeface="Arial Narrow" pitchFamily="34" charset="0"/>
              </a:rPr>
              <a:t> </a:t>
            </a:r>
            <a:r>
              <a:rPr lang="en-ID" sz="1600" dirty="0" err="1" smtClean="0">
                <a:latin typeface="Arial Narrow" pitchFamily="34" charset="0"/>
              </a:rPr>
              <a:t>Keluarga</a:t>
            </a:r>
            <a:r>
              <a:rPr lang="en-ID" sz="1600" dirty="0" smtClean="0">
                <a:latin typeface="Arial Narrow" pitchFamily="34" charset="0"/>
              </a:rPr>
              <a:t>, </a:t>
            </a:r>
            <a:r>
              <a:rPr lang="en-ID" sz="1600" dirty="0" err="1" smtClean="0">
                <a:latin typeface="Arial Narrow" pitchFamily="34" charset="0"/>
              </a:rPr>
              <a:t>baik</a:t>
            </a:r>
            <a:r>
              <a:rPr lang="en-ID" sz="1600" dirty="0" smtClean="0">
                <a:latin typeface="Arial Narrow" pitchFamily="34" charset="0"/>
              </a:rPr>
              <a:t> </a:t>
            </a:r>
            <a:r>
              <a:rPr lang="en-ID" sz="1600" dirty="0" err="1" smtClean="0">
                <a:latin typeface="Arial Narrow" pitchFamily="34" charset="0"/>
              </a:rPr>
              <a:t>secara</a:t>
            </a:r>
            <a:r>
              <a:rPr lang="en-ID" sz="1600" dirty="0" smtClean="0">
                <a:latin typeface="Arial Narrow" pitchFamily="34" charset="0"/>
              </a:rPr>
              <a:t> Mental, Spiritual  </a:t>
            </a:r>
            <a:r>
              <a:rPr lang="en-ID" sz="1600" dirty="0" err="1" smtClean="0">
                <a:latin typeface="Arial Narrow" pitchFamily="34" charset="0"/>
              </a:rPr>
              <a:t>maupun</a:t>
            </a:r>
            <a:r>
              <a:rPr lang="en-ID" sz="1600" dirty="0" smtClean="0">
                <a:latin typeface="Arial Narrow" pitchFamily="34" charset="0"/>
              </a:rPr>
              <a:t> </a:t>
            </a:r>
            <a:r>
              <a:rPr lang="en-ID" sz="1600" dirty="0" err="1" smtClean="0">
                <a:latin typeface="Arial Narrow" pitchFamily="34" charset="0"/>
              </a:rPr>
              <a:t>Fisik</a:t>
            </a:r>
            <a:r>
              <a:rPr lang="en-ID" sz="1600" dirty="0" smtClean="0">
                <a:latin typeface="Arial Narrow" pitchFamily="34" charset="0"/>
              </a:rPr>
              <a:t> Material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en-ID" sz="1600" dirty="0" smtClean="0">
                <a:latin typeface="Arial Narrow" pitchFamily="34" charset="0"/>
              </a:rPr>
              <a:t>Saran, </a:t>
            </a:r>
            <a:r>
              <a:rPr lang="en-ID" sz="1600" dirty="0" err="1" smtClean="0">
                <a:latin typeface="Arial Narrow" pitchFamily="34" charset="0"/>
              </a:rPr>
              <a:t>Mohon</a:t>
            </a:r>
            <a:r>
              <a:rPr lang="en-ID" sz="1600" dirty="0" smtClean="0">
                <a:latin typeface="Arial Narrow" pitchFamily="34" charset="0"/>
              </a:rPr>
              <a:t> </a:t>
            </a:r>
            <a:r>
              <a:rPr lang="en-ID" sz="1600" dirty="0" err="1" smtClean="0">
                <a:latin typeface="Arial Narrow" pitchFamily="34" charset="0"/>
              </a:rPr>
              <a:t>adanya</a:t>
            </a:r>
            <a:r>
              <a:rPr lang="en-ID" sz="1600" dirty="0" smtClean="0">
                <a:latin typeface="Arial Narrow" pitchFamily="34" charset="0"/>
              </a:rPr>
              <a:t> </a:t>
            </a:r>
            <a:r>
              <a:rPr lang="en-ID" sz="1600" dirty="0" err="1" smtClean="0">
                <a:latin typeface="Arial Narrow" pitchFamily="34" charset="0"/>
              </a:rPr>
              <a:t>Peningkatan</a:t>
            </a:r>
            <a:r>
              <a:rPr lang="en-ID" sz="1600" dirty="0" smtClean="0">
                <a:latin typeface="Arial Narrow" pitchFamily="34" charset="0"/>
              </a:rPr>
              <a:t> </a:t>
            </a:r>
            <a:r>
              <a:rPr lang="en-ID" sz="1600" dirty="0" err="1" smtClean="0">
                <a:latin typeface="Arial Narrow" pitchFamily="34" charset="0"/>
              </a:rPr>
              <a:t>Pembinaan</a:t>
            </a:r>
            <a:r>
              <a:rPr lang="en-ID" sz="1600" dirty="0" smtClean="0">
                <a:latin typeface="Arial Narrow" pitchFamily="34" charset="0"/>
              </a:rPr>
              <a:t> yang </a:t>
            </a:r>
            <a:r>
              <a:rPr lang="en-ID" sz="1600" dirty="0" err="1" smtClean="0">
                <a:latin typeface="Arial Narrow" pitchFamily="34" charset="0"/>
              </a:rPr>
              <a:t>lebih</a:t>
            </a:r>
            <a:r>
              <a:rPr lang="en-ID" sz="1600" dirty="0" smtClean="0">
                <a:latin typeface="Arial Narrow" pitchFamily="34" charset="0"/>
              </a:rPr>
              <a:t> </a:t>
            </a:r>
            <a:r>
              <a:rPr lang="en-ID" sz="1600" dirty="0" err="1" smtClean="0">
                <a:latin typeface="Arial Narrow" pitchFamily="34" charset="0"/>
              </a:rPr>
              <a:t>inten</a:t>
            </a:r>
            <a:r>
              <a:rPr lang="en-ID" sz="1600" dirty="0" smtClean="0">
                <a:latin typeface="Arial Narrow" pitchFamily="34" charset="0"/>
              </a:rPr>
              <a:t> </a:t>
            </a:r>
            <a:r>
              <a:rPr lang="en-ID" sz="1600" dirty="0" err="1" smtClean="0">
                <a:latin typeface="Arial Narrow" pitchFamily="34" charset="0"/>
              </a:rPr>
              <a:t>untuk</a:t>
            </a:r>
            <a:r>
              <a:rPr lang="en-ID" sz="1600" dirty="0" smtClean="0">
                <a:latin typeface="Arial Narrow" pitchFamily="34" charset="0"/>
              </a:rPr>
              <a:t> </a:t>
            </a:r>
            <a:r>
              <a:rPr lang="en-ID" sz="1600" dirty="0" err="1" smtClean="0">
                <a:latin typeface="Arial Narrow" pitchFamily="34" charset="0"/>
              </a:rPr>
              <a:t>para</a:t>
            </a:r>
            <a:r>
              <a:rPr lang="en-ID" sz="1600" dirty="0" smtClean="0">
                <a:latin typeface="Arial Narrow" pitchFamily="34" charset="0"/>
              </a:rPr>
              <a:t> Kader kami.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en-ID" sz="1600" dirty="0" smtClean="0">
                <a:latin typeface="Arial Narrow" pitchFamily="34" charset="0"/>
              </a:rPr>
              <a:t>Yang </a:t>
            </a:r>
            <a:r>
              <a:rPr lang="en-ID" sz="1600" dirty="0" err="1" smtClean="0">
                <a:latin typeface="Arial Narrow" pitchFamily="34" charset="0"/>
              </a:rPr>
              <a:t>terakhir</a:t>
            </a:r>
            <a:r>
              <a:rPr lang="en-ID" sz="1600" dirty="0" smtClean="0">
                <a:latin typeface="Arial Narrow" pitchFamily="34" charset="0"/>
              </a:rPr>
              <a:t> </a:t>
            </a:r>
            <a:r>
              <a:rPr lang="en-ID" sz="1600" dirty="0" err="1" smtClean="0">
                <a:latin typeface="Arial Narrow" pitchFamily="34" charset="0"/>
              </a:rPr>
              <a:t>Mohon</a:t>
            </a:r>
            <a:r>
              <a:rPr lang="en-ID" sz="1600" dirty="0" smtClean="0">
                <a:latin typeface="Arial Narrow" pitchFamily="34" charset="0"/>
              </a:rPr>
              <a:t> </a:t>
            </a:r>
            <a:r>
              <a:rPr lang="en-ID" sz="1600" dirty="0" err="1" smtClean="0">
                <a:latin typeface="Arial Narrow" pitchFamily="34" charset="0"/>
              </a:rPr>
              <a:t>Kritik</a:t>
            </a:r>
            <a:r>
              <a:rPr lang="en-ID" sz="1600" dirty="0" smtClean="0">
                <a:latin typeface="Arial Narrow" pitchFamily="34" charset="0"/>
              </a:rPr>
              <a:t> yang </a:t>
            </a:r>
            <a:r>
              <a:rPr lang="en-ID" sz="1600" dirty="0" err="1" smtClean="0">
                <a:latin typeface="Arial Narrow" pitchFamily="34" charset="0"/>
              </a:rPr>
              <a:t>membangun</a:t>
            </a:r>
            <a:r>
              <a:rPr lang="en-ID" sz="1600" dirty="0" smtClean="0">
                <a:latin typeface="Arial Narrow" pitchFamily="34" charset="0"/>
              </a:rPr>
              <a:t>, Kami </a:t>
            </a:r>
            <a:r>
              <a:rPr lang="en-ID" sz="1600" dirty="0" err="1" smtClean="0">
                <a:latin typeface="Arial Narrow" pitchFamily="34" charset="0"/>
              </a:rPr>
              <a:t>tidak</a:t>
            </a:r>
            <a:r>
              <a:rPr lang="en-ID" sz="1600" dirty="0" smtClean="0">
                <a:latin typeface="Arial Narrow" pitchFamily="34" charset="0"/>
              </a:rPr>
              <a:t> </a:t>
            </a:r>
            <a:r>
              <a:rPr lang="en-ID" sz="1600" dirty="0" err="1" smtClean="0">
                <a:latin typeface="Arial Narrow" pitchFamily="34" charset="0"/>
              </a:rPr>
              <a:t>ingin</a:t>
            </a:r>
            <a:r>
              <a:rPr lang="en-ID" sz="1600" dirty="0" smtClean="0">
                <a:latin typeface="Arial Narrow" pitchFamily="34" charset="0"/>
              </a:rPr>
              <a:t> </a:t>
            </a:r>
            <a:r>
              <a:rPr lang="en-ID" sz="1600" dirty="0" err="1" smtClean="0">
                <a:latin typeface="Arial Narrow" pitchFamily="34" charset="0"/>
              </a:rPr>
              <a:t>Kritik</a:t>
            </a:r>
            <a:r>
              <a:rPr lang="en-ID" sz="1600" dirty="0" smtClean="0">
                <a:latin typeface="Arial Narrow" pitchFamily="34" charset="0"/>
              </a:rPr>
              <a:t> </a:t>
            </a:r>
            <a:r>
              <a:rPr lang="en-ID" sz="1600" dirty="0" err="1" smtClean="0">
                <a:latin typeface="Arial Narrow" pitchFamily="34" charset="0"/>
              </a:rPr>
              <a:t>saja</a:t>
            </a:r>
            <a:r>
              <a:rPr lang="en-ID" sz="1600" dirty="0" smtClean="0">
                <a:latin typeface="Arial Narrow" pitchFamily="34" charset="0"/>
              </a:rPr>
              <a:t>, </a:t>
            </a:r>
            <a:r>
              <a:rPr lang="en-ID" sz="1600" dirty="0" err="1" smtClean="0">
                <a:latin typeface="Arial Narrow" pitchFamily="34" charset="0"/>
              </a:rPr>
              <a:t>tapi</a:t>
            </a:r>
            <a:r>
              <a:rPr lang="en-ID" sz="1600" dirty="0" smtClean="0">
                <a:latin typeface="Arial Narrow" pitchFamily="34" charset="0"/>
              </a:rPr>
              <a:t> </a:t>
            </a:r>
            <a:r>
              <a:rPr lang="en-ID" sz="1600" dirty="0" err="1" smtClean="0">
                <a:latin typeface="Arial Narrow" pitchFamily="34" charset="0"/>
              </a:rPr>
              <a:t>Kritiknya</a:t>
            </a:r>
            <a:r>
              <a:rPr lang="en-ID" sz="1600" dirty="0" smtClean="0">
                <a:latin typeface="Arial Narrow" pitchFamily="34" charset="0"/>
              </a:rPr>
              <a:t> </a:t>
            </a:r>
            <a:r>
              <a:rPr lang="en-ID" sz="1600" dirty="0" err="1" smtClean="0">
                <a:latin typeface="Arial Narrow" pitchFamily="34" charset="0"/>
              </a:rPr>
              <a:t>membangun</a:t>
            </a:r>
            <a:r>
              <a:rPr lang="en-ID" sz="1600" dirty="0" smtClean="0">
                <a:latin typeface="Arial Narrow" pitchFamily="34" charset="0"/>
              </a:rPr>
              <a:t> </a:t>
            </a:r>
            <a:r>
              <a:rPr lang="en-ID" sz="1600" dirty="0" err="1" smtClean="0">
                <a:latin typeface="Arial Narrow" pitchFamily="34" charset="0"/>
              </a:rPr>
              <a:t>dan</a:t>
            </a:r>
            <a:r>
              <a:rPr lang="en-ID" sz="1600" dirty="0" smtClean="0">
                <a:latin typeface="Arial Narrow" pitchFamily="34" charset="0"/>
              </a:rPr>
              <a:t> Saran yang </a:t>
            </a:r>
            <a:r>
              <a:rPr lang="en-ID" sz="1600" dirty="0" err="1" smtClean="0">
                <a:latin typeface="Arial Narrow" pitchFamily="34" charset="0"/>
              </a:rPr>
              <a:t>mendukung</a:t>
            </a:r>
            <a:r>
              <a:rPr lang="en-ID" sz="1600" dirty="0" smtClean="0">
                <a:latin typeface="Arial Narrow" pitchFamily="34" charset="0"/>
              </a:rPr>
              <a:t>, </a:t>
            </a:r>
            <a:r>
              <a:rPr lang="en-ID" sz="1600" dirty="0" err="1" smtClean="0">
                <a:latin typeface="Arial Narrow" pitchFamily="34" charset="0"/>
              </a:rPr>
              <a:t>bukan</a:t>
            </a:r>
            <a:r>
              <a:rPr lang="en-ID" sz="1600" dirty="0" smtClean="0">
                <a:latin typeface="Arial Narrow" pitchFamily="34" charset="0"/>
              </a:rPr>
              <a:t> Saran </a:t>
            </a:r>
            <a:r>
              <a:rPr lang="en-ID" sz="1600" dirty="0" err="1" smtClean="0">
                <a:latin typeface="Arial Narrow" pitchFamily="34" charset="0"/>
              </a:rPr>
              <a:t>saja</a:t>
            </a:r>
            <a:r>
              <a:rPr lang="en-ID" sz="1600" dirty="0" smtClean="0">
                <a:latin typeface="Arial Narrow" pitchFamily="34" charset="0"/>
              </a:rPr>
              <a:t>, </a:t>
            </a:r>
            <a:r>
              <a:rPr lang="en-ID" sz="1600" dirty="0" err="1" smtClean="0">
                <a:latin typeface="Arial Narrow" pitchFamily="34" charset="0"/>
              </a:rPr>
              <a:t>tapi</a:t>
            </a:r>
            <a:r>
              <a:rPr lang="en-ID" sz="1600" dirty="0" smtClean="0">
                <a:latin typeface="Arial Narrow" pitchFamily="34" charset="0"/>
              </a:rPr>
              <a:t> </a:t>
            </a:r>
            <a:r>
              <a:rPr lang="en-ID" sz="1600" dirty="0" err="1" smtClean="0">
                <a:latin typeface="Arial Narrow" pitchFamily="34" charset="0"/>
              </a:rPr>
              <a:t>Sarananya</a:t>
            </a:r>
            <a:r>
              <a:rPr lang="en-ID" sz="1600" dirty="0" smtClean="0">
                <a:latin typeface="Arial Narrow" pitchFamily="34" charset="0"/>
              </a:rPr>
              <a:t> di </a:t>
            </a:r>
            <a:r>
              <a:rPr lang="en-ID" sz="1600" dirty="0" err="1" smtClean="0">
                <a:latin typeface="Arial Narrow" pitchFamily="34" charset="0"/>
              </a:rPr>
              <a:t>dukung</a:t>
            </a:r>
            <a:endParaRPr lang="en-ID" sz="1600" dirty="0" smtClean="0">
              <a:latin typeface="Arial Narrow" pitchFamily="34" charset="0"/>
            </a:endParaRPr>
          </a:p>
          <a:p>
            <a:pPr marL="0" indent="0" algn="just"/>
            <a:endParaRPr lang="en-ID" sz="1600" dirty="0">
              <a:latin typeface="Arial Narrow" pitchFamily="34" charset="0"/>
            </a:endParaRPr>
          </a:p>
          <a:p>
            <a:pPr marL="0" indent="0" algn="just"/>
            <a:r>
              <a:rPr lang="en-ID" sz="1600" dirty="0" err="1" smtClean="0">
                <a:latin typeface="Arial Narrow" pitchFamily="34" charset="0"/>
              </a:rPr>
              <a:t>Bunga</a:t>
            </a:r>
            <a:r>
              <a:rPr lang="en-ID" sz="1600" dirty="0" smtClean="0">
                <a:latin typeface="Arial Narrow" pitchFamily="34" charset="0"/>
              </a:rPr>
              <a:t> </a:t>
            </a:r>
            <a:r>
              <a:rPr lang="en-ID" sz="1600" dirty="0" err="1" smtClean="0">
                <a:latin typeface="Arial Narrow" pitchFamily="34" charset="0"/>
              </a:rPr>
              <a:t>Melati</a:t>
            </a:r>
            <a:r>
              <a:rPr lang="en-ID" sz="1600" dirty="0" smtClean="0">
                <a:latin typeface="Arial Narrow" pitchFamily="34" charset="0"/>
              </a:rPr>
              <a:t> </a:t>
            </a:r>
            <a:r>
              <a:rPr lang="en-ID" sz="1600" dirty="0" err="1" smtClean="0">
                <a:latin typeface="Arial Narrow" pitchFamily="34" charset="0"/>
              </a:rPr>
              <a:t>Tumbuh</a:t>
            </a:r>
            <a:r>
              <a:rPr lang="en-ID" sz="1600" dirty="0" smtClean="0">
                <a:latin typeface="Arial Narrow" pitchFamily="34" charset="0"/>
              </a:rPr>
              <a:t> di </a:t>
            </a:r>
            <a:r>
              <a:rPr lang="en-ID" sz="1600" dirty="0" err="1" smtClean="0">
                <a:latin typeface="Arial Narrow" pitchFamily="34" charset="0"/>
              </a:rPr>
              <a:t>Petik</a:t>
            </a:r>
            <a:endParaRPr lang="en-ID" sz="1600" dirty="0" smtClean="0">
              <a:latin typeface="Arial Narrow" pitchFamily="34" charset="0"/>
            </a:endParaRPr>
          </a:p>
          <a:p>
            <a:pPr marL="0" indent="0" algn="just"/>
            <a:r>
              <a:rPr lang="en-ID" sz="1600" dirty="0" err="1">
                <a:latin typeface="Arial Narrow" pitchFamily="34" charset="0"/>
              </a:rPr>
              <a:t>I</a:t>
            </a:r>
            <a:r>
              <a:rPr lang="en-ID" sz="1600" dirty="0" err="1" smtClean="0">
                <a:latin typeface="Arial Narrow" pitchFamily="34" charset="0"/>
              </a:rPr>
              <a:t>kan</a:t>
            </a:r>
            <a:r>
              <a:rPr lang="en-ID" sz="1600" dirty="0" smtClean="0">
                <a:latin typeface="Arial Narrow" pitchFamily="34" charset="0"/>
              </a:rPr>
              <a:t> </a:t>
            </a:r>
            <a:r>
              <a:rPr lang="en-ID" sz="1600" dirty="0" err="1" smtClean="0">
                <a:latin typeface="Arial Narrow" pitchFamily="34" charset="0"/>
              </a:rPr>
              <a:t>Lele</a:t>
            </a:r>
            <a:r>
              <a:rPr lang="en-ID" sz="1600" dirty="0" smtClean="0">
                <a:latin typeface="Arial Narrow" pitchFamily="34" charset="0"/>
              </a:rPr>
              <a:t> </a:t>
            </a:r>
            <a:r>
              <a:rPr lang="en-ID" sz="1600" dirty="0" err="1" smtClean="0">
                <a:latin typeface="Arial Narrow" pitchFamily="34" charset="0"/>
              </a:rPr>
              <a:t>Hidup</a:t>
            </a:r>
            <a:r>
              <a:rPr lang="en-ID" sz="1600" dirty="0" smtClean="0">
                <a:latin typeface="Arial Narrow" pitchFamily="34" charset="0"/>
              </a:rPr>
              <a:t> di </a:t>
            </a:r>
            <a:r>
              <a:rPr lang="en-ID" sz="1600" dirty="0" err="1" smtClean="0">
                <a:latin typeface="Arial Narrow" pitchFamily="34" charset="0"/>
              </a:rPr>
              <a:t>Parit</a:t>
            </a:r>
            <a:endParaRPr lang="en-ID" sz="1600" dirty="0" smtClean="0">
              <a:latin typeface="Arial Narrow" pitchFamily="34" charset="0"/>
            </a:endParaRPr>
          </a:p>
          <a:p>
            <a:pPr marL="0" indent="0" algn="just"/>
            <a:r>
              <a:rPr lang="en-ID" sz="1600" dirty="0" err="1" smtClean="0">
                <a:latin typeface="Arial Narrow" pitchFamily="34" charset="0"/>
              </a:rPr>
              <a:t>Ibu</a:t>
            </a:r>
            <a:r>
              <a:rPr lang="en-ID" sz="1600" dirty="0" smtClean="0">
                <a:latin typeface="Arial Narrow" pitchFamily="34" charset="0"/>
              </a:rPr>
              <a:t> </a:t>
            </a:r>
            <a:r>
              <a:rPr lang="en-ID" sz="1600" dirty="0" err="1" smtClean="0">
                <a:latin typeface="Arial Narrow" pitchFamily="34" charset="0"/>
              </a:rPr>
              <a:t>Ketua</a:t>
            </a:r>
            <a:r>
              <a:rPr lang="en-ID" sz="1600" dirty="0" smtClean="0">
                <a:latin typeface="Arial Narrow" pitchFamily="34" charset="0"/>
              </a:rPr>
              <a:t> Tim yang </a:t>
            </a:r>
            <a:r>
              <a:rPr lang="en-ID" sz="1600" dirty="0" err="1" smtClean="0">
                <a:latin typeface="Arial Narrow" pitchFamily="34" charset="0"/>
              </a:rPr>
              <a:t>Baik</a:t>
            </a:r>
            <a:r>
              <a:rPr lang="en-ID" sz="1600" dirty="0" smtClean="0">
                <a:latin typeface="Arial Narrow" pitchFamily="34" charset="0"/>
              </a:rPr>
              <a:t> </a:t>
            </a:r>
            <a:r>
              <a:rPr lang="en-ID" sz="1600" dirty="0" err="1" smtClean="0">
                <a:latin typeface="Arial Narrow" pitchFamily="34" charset="0"/>
              </a:rPr>
              <a:t>dan</a:t>
            </a:r>
            <a:r>
              <a:rPr lang="en-ID" sz="1600" dirty="0" smtClean="0">
                <a:latin typeface="Arial Narrow" pitchFamily="34" charset="0"/>
              </a:rPr>
              <a:t> </a:t>
            </a:r>
            <a:r>
              <a:rPr lang="en-ID" sz="1600" dirty="0" err="1" smtClean="0">
                <a:latin typeface="Arial Narrow" pitchFamily="34" charset="0"/>
              </a:rPr>
              <a:t>Cantik</a:t>
            </a:r>
            <a:endParaRPr lang="en-ID" sz="1600" dirty="0" smtClean="0">
              <a:latin typeface="Arial Narrow" pitchFamily="34" charset="0"/>
            </a:endParaRPr>
          </a:p>
          <a:p>
            <a:pPr marL="0" indent="0" algn="just"/>
            <a:r>
              <a:rPr lang="en-ID" sz="1600" dirty="0" err="1" smtClean="0">
                <a:latin typeface="Arial Narrow" pitchFamily="34" charset="0"/>
              </a:rPr>
              <a:t>Terima</a:t>
            </a:r>
            <a:r>
              <a:rPr lang="en-ID" sz="1600" dirty="0" smtClean="0">
                <a:latin typeface="Arial Narrow" pitchFamily="34" charset="0"/>
              </a:rPr>
              <a:t> </a:t>
            </a:r>
            <a:r>
              <a:rPr lang="en-ID" sz="1600" dirty="0" err="1" smtClean="0">
                <a:latin typeface="Arial Narrow" pitchFamily="34" charset="0"/>
              </a:rPr>
              <a:t>Kasih</a:t>
            </a:r>
            <a:r>
              <a:rPr lang="en-ID" sz="1600" dirty="0" smtClean="0">
                <a:latin typeface="Arial Narrow" pitchFamily="34" charset="0"/>
              </a:rPr>
              <a:t> </a:t>
            </a:r>
            <a:r>
              <a:rPr lang="en-ID" sz="1600" dirty="0" err="1" smtClean="0">
                <a:latin typeface="Arial Narrow" pitchFamily="34" charset="0"/>
              </a:rPr>
              <a:t>Telah</a:t>
            </a:r>
            <a:r>
              <a:rPr lang="en-ID" sz="1600" dirty="0" smtClean="0">
                <a:latin typeface="Arial Narrow" pitchFamily="34" charset="0"/>
              </a:rPr>
              <a:t> </a:t>
            </a:r>
            <a:r>
              <a:rPr lang="en-ID" sz="1600" dirty="0" err="1" smtClean="0">
                <a:latin typeface="Arial Narrow" pitchFamily="34" charset="0"/>
              </a:rPr>
              <a:t>Datang</a:t>
            </a:r>
            <a:r>
              <a:rPr lang="en-ID" sz="1600" dirty="0" smtClean="0">
                <a:latin typeface="Arial Narrow" pitchFamily="34" charset="0"/>
              </a:rPr>
              <a:t> </a:t>
            </a:r>
            <a:r>
              <a:rPr lang="en-ID" sz="1600" dirty="0">
                <a:latin typeface="Arial Narrow" pitchFamily="34" charset="0"/>
              </a:rPr>
              <a:t> </a:t>
            </a:r>
            <a:r>
              <a:rPr lang="en-ID" sz="1600" dirty="0" err="1" smtClean="0">
                <a:latin typeface="Arial Narrow" pitchFamily="34" charset="0"/>
              </a:rPr>
              <a:t>ke</a:t>
            </a:r>
            <a:r>
              <a:rPr lang="en-ID" sz="1600" dirty="0" smtClean="0">
                <a:latin typeface="Arial Narrow" pitchFamily="34" charset="0"/>
              </a:rPr>
              <a:t> </a:t>
            </a:r>
            <a:r>
              <a:rPr lang="en-ID" sz="1600" dirty="0" err="1" smtClean="0">
                <a:latin typeface="Arial Narrow" pitchFamily="34" charset="0"/>
              </a:rPr>
              <a:t>Desa</a:t>
            </a:r>
            <a:r>
              <a:rPr lang="en-ID" sz="1600" dirty="0" smtClean="0">
                <a:latin typeface="Arial Narrow" pitchFamily="34" charset="0"/>
              </a:rPr>
              <a:t> </a:t>
            </a:r>
            <a:r>
              <a:rPr lang="en-ID" sz="1600" dirty="0" err="1" smtClean="0">
                <a:latin typeface="Arial Narrow" pitchFamily="34" charset="0"/>
              </a:rPr>
              <a:t>Cijemit</a:t>
            </a:r>
            <a:endParaRPr lang="en-US" sz="16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93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23528" y="1097280"/>
            <a:ext cx="8928992" cy="747544"/>
          </a:xfrm>
        </p:spPr>
        <p:txBody>
          <a:bodyPr>
            <a:normAutofit/>
          </a:bodyPr>
          <a:lstStyle/>
          <a:p>
            <a:r>
              <a:rPr lang="en-ID" sz="1600" dirty="0" err="1" smtClean="0">
                <a:latin typeface="Arial Black" pitchFamily="34" charset="0"/>
              </a:rPr>
              <a:t>Demikian</a:t>
            </a:r>
            <a:r>
              <a:rPr lang="en-ID" sz="1600" dirty="0" smtClean="0">
                <a:latin typeface="Arial Black" pitchFamily="34" charset="0"/>
              </a:rPr>
              <a:t> yang </a:t>
            </a:r>
            <a:r>
              <a:rPr lang="en-ID" sz="1600" dirty="0" err="1" smtClean="0">
                <a:latin typeface="Arial Black" pitchFamily="34" charset="0"/>
              </a:rPr>
              <a:t>bisa</a:t>
            </a:r>
            <a:r>
              <a:rPr lang="en-ID" sz="1600" dirty="0" smtClean="0">
                <a:latin typeface="Arial Black" pitchFamily="34" charset="0"/>
              </a:rPr>
              <a:t> </a:t>
            </a:r>
            <a:r>
              <a:rPr lang="en-ID" sz="1600" dirty="0" err="1" smtClean="0">
                <a:latin typeface="Arial Black" pitchFamily="34" charset="0"/>
              </a:rPr>
              <a:t>Saya</a:t>
            </a:r>
            <a:r>
              <a:rPr lang="en-ID" sz="1600" dirty="0" smtClean="0">
                <a:latin typeface="Arial Black" pitchFamily="34" charset="0"/>
              </a:rPr>
              <a:t> </a:t>
            </a:r>
            <a:r>
              <a:rPr lang="en-ID" sz="1600" dirty="0" err="1" smtClean="0">
                <a:latin typeface="Arial Black" pitchFamily="34" charset="0"/>
              </a:rPr>
              <a:t>sampaikan</a:t>
            </a:r>
            <a:r>
              <a:rPr lang="en-ID" sz="1600" dirty="0" smtClean="0">
                <a:latin typeface="Arial Black" pitchFamily="34" charset="0"/>
              </a:rPr>
              <a:t>, </a:t>
            </a:r>
            <a:r>
              <a:rPr lang="en-ID" sz="1600" dirty="0" err="1" smtClean="0">
                <a:latin typeface="Arial Black" pitchFamily="34" charset="0"/>
              </a:rPr>
              <a:t>mohon</a:t>
            </a:r>
            <a:r>
              <a:rPr lang="en-ID" sz="1600" dirty="0" smtClean="0">
                <a:latin typeface="Arial Black" pitchFamily="34" charset="0"/>
              </a:rPr>
              <a:t>  </a:t>
            </a:r>
            <a:r>
              <a:rPr lang="en-ID" sz="1600" dirty="0" err="1" smtClean="0">
                <a:latin typeface="Arial Black" pitchFamily="34" charset="0"/>
              </a:rPr>
              <a:t>Maaf</a:t>
            </a:r>
            <a:r>
              <a:rPr lang="en-ID" sz="1600" dirty="0" smtClean="0">
                <a:latin typeface="Arial Black" pitchFamily="34" charset="0"/>
              </a:rPr>
              <a:t> </a:t>
            </a:r>
            <a:r>
              <a:rPr lang="en-ID" sz="1600" dirty="0" err="1" smtClean="0">
                <a:latin typeface="Arial Black" pitchFamily="34" charset="0"/>
              </a:rPr>
              <a:t>atas</a:t>
            </a:r>
            <a:r>
              <a:rPr lang="en-ID" sz="1600" dirty="0" smtClean="0">
                <a:latin typeface="Arial Black" pitchFamily="34" charset="0"/>
              </a:rPr>
              <a:t> </a:t>
            </a:r>
            <a:r>
              <a:rPr lang="en-ID" sz="1600" dirty="0" err="1" smtClean="0">
                <a:latin typeface="Arial Black" pitchFamily="34" charset="0"/>
              </a:rPr>
              <a:t>segala</a:t>
            </a:r>
            <a:r>
              <a:rPr lang="en-ID" sz="1600" dirty="0" smtClean="0">
                <a:latin typeface="Arial Black" pitchFamily="34" charset="0"/>
              </a:rPr>
              <a:t> </a:t>
            </a:r>
            <a:r>
              <a:rPr lang="en-ID" sz="1600" dirty="0" err="1" smtClean="0">
                <a:latin typeface="Arial Black" pitchFamily="34" charset="0"/>
              </a:rPr>
              <a:t>kekurangan</a:t>
            </a:r>
            <a:endParaRPr lang="en-US" sz="1600" dirty="0"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973328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4800" dirty="0" smtClean="0">
                <a:latin typeface="Algerian" pitchFamily="82" charset="0"/>
              </a:rPr>
              <a:t>T E R I M A     K A S I H</a:t>
            </a:r>
            <a:endParaRPr lang="en-US" sz="4800" dirty="0">
              <a:latin typeface="Algerian" pitchFamily="8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819280"/>
            <a:ext cx="6408712" cy="3684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298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D" sz="2800" dirty="0" smtClean="0">
                <a:latin typeface="Arial Black" pitchFamily="34" charset="0"/>
              </a:rPr>
              <a:t>EXPOSE KETUA PKK DESA CIJEMIT</a:t>
            </a:r>
            <a:br>
              <a:rPr lang="en-ID" sz="2800" dirty="0" smtClean="0">
                <a:latin typeface="Arial Black" pitchFamily="34" charset="0"/>
              </a:rPr>
            </a:br>
            <a:r>
              <a:rPr lang="en-ID" sz="2800" dirty="0" smtClean="0">
                <a:latin typeface="Arial Black" pitchFamily="34" charset="0"/>
              </a:rPr>
              <a:t>KECAMATAN CINIRU TAHUN 2024</a:t>
            </a:r>
            <a:endParaRPr lang="en-US" sz="2800" dirty="0">
              <a:latin typeface="Arial Black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96752"/>
            <a:ext cx="7272808" cy="3744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0165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D" dirty="0" smtClean="0"/>
              <a:t>PROFIL KETUA TP. PKK </a:t>
            </a:r>
            <a:r>
              <a:rPr lang="en-ID" dirty="0" err="1" smtClean="0"/>
              <a:t>Desa</a:t>
            </a:r>
            <a:r>
              <a:rPr lang="en-ID" dirty="0" smtClean="0"/>
              <a:t> </a:t>
            </a:r>
            <a:r>
              <a:rPr lang="en-ID" dirty="0" err="1" smtClean="0"/>
              <a:t>Cijemit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2592288" cy="2951877"/>
          </a:xfrm>
        </p:spPr>
      </p:pic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2987824" y="1124745"/>
            <a:ext cx="6156176" cy="3024336"/>
          </a:xfrm>
        </p:spPr>
        <p:txBody>
          <a:bodyPr>
            <a:normAutofit/>
          </a:bodyPr>
          <a:lstStyle/>
          <a:p>
            <a:r>
              <a:rPr lang="en-ID" sz="1800" dirty="0" err="1" smtClean="0">
                <a:latin typeface="Arial" pitchFamily="34" charset="0"/>
                <a:cs typeface="Arial" pitchFamily="34" charset="0"/>
              </a:rPr>
              <a:t>Nama</a:t>
            </a:r>
            <a:r>
              <a:rPr lang="en-ID" sz="1800" dirty="0" smtClean="0">
                <a:latin typeface="Arial" pitchFamily="34" charset="0"/>
                <a:cs typeface="Arial" pitchFamily="34" charset="0"/>
              </a:rPr>
              <a:t> 			: </a:t>
            </a:r>
            <a:r>
              <a:rPr lang="en-ID" sz="1800" dirty="0" err="1" smtClean="0">
                <a:latin typeface="Arial" pitchFamily="34" charset="0"/>
                <a:cs typeface="Arial" pitchFamily="34" charset="0"/>
              </a:rPr>
              <a:t>Nunung</a:t>
            </a:r>
            <a:r>
              <a:rPr lang="en-ID" sz="1800" dirty="0" smtClean="0">
                <a:latin typeface="Arial" pitchFamily="34" charset="0"/>
                <a:cs typeface="Arial" pitchFamily="34" charset="0"/>
              </a:rPr>
              <a:t>, S.IP</a:t>
            </a:r>
            <a:endParaRPr lang="en-ID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en-ID" sz="1800" dirty="0" err="1" smtClean="0">
                <a:latin typeface="Arial" pitchFamily="34" charset="0"/>
                <a:cs typeface="Arial" pitchFamily="34" charset="0"/>
              </a:rPr>
              <a:t>Tempat</a:t>
            </a:r>
            <a:r>
              <a:rPr lang="en-ID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D" sz="1800" dirty="0" err="1" smtClean="0">
                <a:latin typeface="Arial" pitchFamily="34" charset="0"/>
                <a:cs typeface="Arial" pitchFamily="34" charset="0"/>
              </a:rPr>
              <a:t>Tanggal</a:t>
            </a:r>
            <a:r>
              <a:rPr lang="en-ID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D" sz="1800" dirty="0" err="1" smtClean="0">
                <a:latin typeface="Arial" pitchFamily="34" charset="0"/>
                <a:cs typeface="Arial" pitchFamily="34" charset="0"/>
              </a:rPr>
              <a:t>Lahir</a:t>
            </a:r>
            <a:r>
              <a:rPr lang="en-ID" sz="1800" dirty="0" smtClean="0">
                <a:latin typeface="Arial" pitchFamily="34" charset="0"/>
                <a:cs typeface="Arial" pitchFamily="34" charset="0"/>
              </a:rPr>
              <a:t> 	: </a:t>
            </a:r>
            <a:r>
              <a:rPr lang="en-ID" sz="1800" dirty="0" err="1" smtClean="0">
                <a:latin typeface="Arial" pitchFamily="34" charset="0"/>
                <a:cs typeface="Arial" pitchFamily="34" charset="0"/>
              </a:rPr>
              <a:t>Kuningan</a:t>
            </a:r>
            <a:r>
              <a:rPr lang="en-ID" sz="1800" dirty="0" smtClean="0">
                <a:latin typeface="Arial" pitchFamily="34" charset="0"/>
                <a:cs typeface="Arial" pitchFamily="34" charset="0"/>
              </a:rPr>
              <a:t>, 13 </a:t>
            </a:r>
            <a:r>
              <a:rPr lang="en-ID" sz="1800" dirty="0" err="1" smtClean="0">
                <a:latin typeface="Arial" pitchFamily="34" charset="0"/>
                <a:cs typeface="Arial" pitchFamily="34" charset="0"/>
              </a:rPr>
              <a:t>Februari</a:t>
            </a:r>
            <a:r>
              <a:rPr lang="en-ID" sz="1800" dirty="0" smtClean="0">
                <a:latin typeface="Arial" pitchFamily="34" charset="0"/>
                <a:cs typeface="Arial" pitchFamily="34" charset="0"/>
              </a:rPr>
              <a:t> 1982</a:t>
            </a:r>
          </a:p>
          <a:p>
            <a:r>
              <a:rPr lang="en-ID" sz="1800" dirty="0" smtClean="0">
                <a:latin typeface="Arial" pitchFamily="34" charset="0"/>
                <a:cs typeface="Arial" pitchFamily="34" charset="0"/>
              </a:rPr>
              <a:t>Agama 			: Islam</a:t>
            </a:r>
          </a:p>
          <a:p>
            <a:r>
              <a:rPr lang="en-ID" sz="1800" dirty="0" err="1" smtClean="0">
                <a:latin typeface="Arial" pitchFamily="34" charset="0"/>
                <a:cs typeface="Arial" pitchFamily="34" charset="0"/>
              </a:rPr>
              <a:t>Pekerjaan</a:t>
            </a:r>
            <a:r>
              <a:rPr lang="en-ID" sz="1800" dirty="0" smtClean="0">
                <a:latin typeface="Arial" pitchFamily="34" charset="0"/>
                <a:cs typeface="Arial" pitchFamily="34" charset="0"/>
              </a:rPr>
              <a:t> 		: PNS</a:t>
            </a:r>
          </a:p>
          <a:p>
            <a:r>
              <a:rPr lang="en-ID" sz="1800" dirty="0" err="1" smtClean="0">
                <a:latin typeface="Arial" pitchFamily="34" charset="0"/>
                <a:cs typeface="Arial" pitchFamily="34" charset="0"/>
              </a:rPr>
              <a:t>Suami</a:t>
            </a:r>
            <a:r>
              <a:rPr lang="en-ID" sz="1800" dirty="0" smtClean="0">
                <a:latin typeface="Arial" pitchFamily="34" charset="0"/>
                <a:cs typeface="Arial" pitchFamily="34" charset="0"/>
              </a:rPr>
              <a:t> 			: </a:t>
            </a:r>
            <a:r>
              <a:rPr lang="en-ID" sz="1800" dirty="0" err="1" smtClean="0">
                <a:latin typeface="Arial" pitchFamily="34" charset="0"/>
                <a:cs typeface="Arial" pitchFamily="34" charset="0"/>
              </a:rPr>
              <a:t>Wawan</a:t>
            </a:r>
            <a:r>
              <a:rPr lang="en-ID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D" sz="1800" dirty="0" err="1" smtClean="0">
                <a:latin typeface="Arial" pitchFamily="34" charset="0"/>
                <a:cs typeface="Arial" pitchFamily="34" charset="0"/>
              </a:rPr>
              <a:t>Ruswara</a:t>
            </a:r>
            <a:endParaRPr lang="en-ID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en-ID" sz="1800" dirty="0" err="1" smtClean="0">
                <a:latin typeface="Arial" pitchFamily="34" charset="0"/>
                <a:cs typeface="Arial" pitchFamily="34" charset="0"/>
              </a:rPr>
              <a:t>Alamat</a:t>
            </a:r>
            <a:r>
              <a:rPr lang="en-ID" sz="1800" dirty="0" smtClean="0">
                <a:latin typeface="Arial" pitchFamily="34" charset="0"/>
                <a:cs typeface="Arial" pitchFamily="34" charset="0"/>
              </a:rPr>
              <a:t>			: </a:t>
            </a:r>
            <a:r>
              <a:rPr lang="en-ID" sz="1800" dirty="0" err="1" smtClean="0">
                <a:latin typeface="Arial" pitchFamily="34" charset="0"/>
                <a:cs typeface="Arial" pitchFamily="34" charset="0"/>
              </a:rPr>
              <a:t>Dusun</a:t>
            </a:r>
            <a:r>
              <a:rPr lang="en-ID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D" sz="1800" dirty="0" err="1" smtClean="0">
                <a:latin typeface="Arial" pitchFamily="34" charset="0"/>
                <a:cs typeface="Arial" pitchFamily="34" charset="0"/>
              </a:rPr>
              <a:t>Ciloa</a:t>
            </a:r>
            <a:r>
              <a:rPr lang="en-ID" sz="1800" dirty="0" smtClean="0">
                <a:latin typeface="Arial" pitchFamily="34" charset="0"/>
                <a:cs typeface="Arial" pitchFamily="34" charset="0"/>
              </a:rPr>
              <a:t> Rt.07 Rw.04 			  </a:t>
            </a:r>
            <a:r>
              <a:rPr lang="en-ID" sz="1800" dirty="0" err="1" smtClean="0">
                <a:latin typeface="Arial" pitchFamily="34" charset="0"/>
                <a:cs typeface="Arial" pitchFamily="34" charset="0"/>
              </a:rPr>
              <a:t>Desa</a:t>
            </a:r>
            <a:r>
              <a:rPr lang="en-ID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D" sz="1800" dirty="0" err="1" smtClean="0">
                <a:latin typeface="Arial" pitchFamily="34" charset="0"/>
                <a:cs typeface="Arial" pitchFamily="34" charset="0"/>
              </a:rPr>
              <a:t>Cijemit</a:t>
            </a:r>
            <a:r>
              <a:rPr lang="en-ID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D" sz="1800" dirty="0" err="1" smtClean="0">
                <a:latin typeface="Arial" pitchFamily="34" charset="0"/>
                <a:cs typeface="Arial" pitchFamily="34" charset="0"/>
              </a:rPr>
              <a:t>Kec.Ciniru</a:t>
            </a:r>
            <a:endParaRPr lang="en-ID" sz="1800" dirty="0" smtClean="0">
              <a:latin typeface="Arial" pitchFamily="34" charset="0"/>
              <a:cs typeface="Arial" pitchFamily="34" charset="0"/>
            </a:endParaRPr>
          </a:p>
          <a:p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72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836712"/>
            <a:ext cx="3960440" cy="2700300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39552" y="3717032"/>
            <a:ext cx="7920880" cy="3712464"/>
          </a:xfrm>
        </p:spPr>
        <p:txBody>
          <a:bodyPr>
            <a:normAutofit/>
          </a:bodyPr>
          <a:lstStyle/>
          <a:p>
            <a:r>
              <a:rPr lang="en-ID" sz="2400" dirty="0" err="1" smtClean="0"/>
              <a:t>Luas</a:t>
            </a:r>
            <a:r>
              <a:rPr lang="en-ID" sz="2400" dirty="0" smtClean="0"/>
              <a:t> Wilayah 316 </a:t>
            </a:r>
            <a:r>
              <a:rPr lang="en-ID" sz="2400" dirty="0" err="1" smtClean="0"/>
              <a:t>Hektar</a:t>
            </a:r>
            <a:endParaRPr lang="en-ID" sz="2400" dirty="0" smtClean="0"/>
          </a:p>
          <a:p>
            <a:r>
              <a:rPr lang="en-ID" sz="2400" dirty="0" smtClean="0"/>
              <a:t>Batas Wilayah : Utara </a:t>
            </a:r>
            <a:r>
              <a:rPr lang="en-ID" sz="2400" dirty="0" err="1" smtClean="0"/>
              <a:t>Desa</a:t>
            </a:r>
            <a:r>
              <a:rPr lang="en-ID" sz="2400" dirty="0" smtClean="0"/>
              <a:t> </a:t>
            </a:r>
            <a:r>
              <a:rPr lang="en-ID" sz="2400" dirty="0" err="1" smtClean="0"/>
              <a:t>Ciniru</a:t>
            </a:r>
            <a:r>
              <a:rPr lang="en-ID" sz="2400" dirty="0" smtClean="0"/>
              <a:t> </a:t>
            </a:r>
            <a:r>
              <a:rPr lang="en-ID" sz="2400" dirty="0" err="1" smtClean="0"/>
              <a:t>dan</a:t>
            </a:r>
            <a:r>
              <a:rPr lang="en-ID" sz="2400" dirty="0" smtClean="0"/>
              <a:t> </a:t>
            </a:r>
            <a:r>
              <a:rPr lang="en-ID" sz="2400" dirty="0" err="1" smtClean="0"/>
              <a:t>Rambatan</a:t>
            </a:r>
            <a:endParaRPr lang="en-ID" sz="2400" dirty="0" smtClean="0"/>
          </a:p>
          <a:p>
            <a:r>
              <a:rPr lang="en-ID" sz="2400" dirty="0"/>
              <a:t>	</a:t>
            </a:r>
            <a:r>
              <a:rPr lang="en-ID" sz="2400" dirty="0" smtClean="0"/>
              <a:t>		       Barat </a:t>
            </a:r>
            <a:r>
              <a:rPr lang="en-ID" sz="2400" dirty="0" err="1" smtClean="0"/>
              <a:t>Desa</a:t>
            </a:r>
            <a:r>
              <a:rPr lang="en-ID" sz="2400" dirty="0" smtClean="0"/>
              <a:t> </a:t>
            </a:r>
            <a:r>
              <a:rPr lang="en-ID" sz="2400" dirty="0" err="1" smtClean="0"/>
              <a:t>Pakapasan</a:t>
            </a:r>
            <a:r>
              <a:rPr lang="en-ID" sz="2400" dirty="0" smtClean="0"/>
              <a:t> </a:t>
            </a:r>
            <a:r>
              <a:rPr lang="en-ID" sz="2400" dirty="0" err="1" smtClean="0"/>
              <a:t>Hilir</a:t>
            </a:r>
            <a:endParaRPr lang="en-ID" sz="2400" dirty="0" smtClean="0"/>
          </a:p>
          <a:p>
            <a:r>
              <a:rPr lang="en-ID" sz="2400" dirty="0"/>
              <a:t>	</a:t>
            </a:r>
            <a:r>
              <a:rPr lang="en-ID" sz="2400" dirty="0" smtClean="0"/>
              <a:t>		       Selatan </a:t>
            </a:r>
            <a:r>
              <a:rPr lang="en-ID" sz="2400" dirty="0" err="1" smtClean="0"/>
              <a:t>Desa</a:t>
            </a:r>
            <a:r>
              <a:rPr lang="en-ID" sz="2400" dirty="0" smtClean="0"/>
              <a:t> </a:t>
            </a:r>
            <a:r>
              <a:rPr lang="en-ID" sz="2400" dirty="0" err="1" smtClean="0"/>
              <a:t>Gunungmanik</a:t>
            </a:r>
            <a:endParaRPr lang="en-ID" sz="2400" dirty="0" smtClean="0"/>
          </a:p>
          <a:p>
            <a:r>
              <a:rPr lang="en-ID" sz="2400" dirty="0"/>
              <a:t>	</a:t>
            </a:r>
            <a:r>
              <a:rPr lang="en-ID" sz="2400" dirty="0" smtClean="0"/>
              <a:t>		       </a:t>
            </a:r>
            <a:r>
              <a:rPr lang="en-ID" sz="2400" dirty="0" err="1" smtClean="0"/>
              <a:t>Timur</a:t>
            </a:r>
            <a:r>
              <a:rPr lang="en-ID" sz="2400" dirty="0" smtClean="0"/>
              <a:t> </a:t>
            </a:r>
            <a:r>
              <a:rPr lang="en-ID" sz="2400" dirty="0" err="1" smtClean="0"/>
              <a:t>Desa</a:t>
            </a:r>
            <a:r>
              <a:rPr lang="en-ID" sz="2400" dirty="0" smtClean="0"/>
              <a:t> </a:t>
            </a:r>
            <a:r>
              <a:rPr lang="en-ID" sz="2400" dirty="0" err="1" smtClean="0"/>
              <a:t>Cipedes</a:t>
            </a:r>
            <a:endParaRPr lang="en-ID" sz="2400" dirty="0" smtClean="0"/>
          </a:p>
          <a:p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09105" y="296487"/>
            <a:ext cx="7520940" cy="548640"/>
          </a:xfrm>
        </p:spPr>
        <p:txBody>
          <a:bodyPr/>
          <a:lstStyle/>
          <a:p>
            <a:pPr algn="ctr"/>
            <a:r>
              <a:rPr lang="en-ID" sz="2400" dirty="0" err="1" smtClean="0">
                <a:latin typeface="Arial Black" pitchFamily="34" charset="0"/>
              </a:rPr>
              <a:t>Potensi</a:t>
            </a:r>
            <a:r>
              <a:rPr lang="en-ID" sz="2400" dirty="0" smtClean="0">
                <a:latin typeface="Arial Black" pitchFamily="34" charset="0"/>
              </a:rPr>
              <a:t> </a:t>
            </a:r>
            <a:r>
              <a:rPr lang="en-ID" sz="2400" dirty="0" err="1" smtClean="0">
                <a:latin typeface="Arial Black" pitchFamily="34" charset="0"/>
              </a:rPr>
              <a:t>desa</a:t>
            </a:r>
            <a:r>
              <a:rPr lang="en-ID" sz="2400" dirty="0" smtClean="0">
                <a:latin typeface="Arial Black" pitchFamily="34" charset="0"/>
              </a:rPr>
              <a:t> </a:t>
            </a:r>
            <a:r>
              <a:rPr lang="en-ID" sz="2400" dirty="0" err="1" smtClean="0">
                <a:latin typeface="Arial Black" pitchFamily="34" charset="0"/>
              </a:rPr>
              <a:t>cijemit</a:t>
            </a:r>
            <a:endParaRPr lang="en-US" sz="2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83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err="1" smtClean="0">
                <a:latin typeface="Arial Narrow" pitchFamily="34" charset="0"/>
              </a:rPr>
              <a:t>Jumlah</a:t>
            </a:r>
            <a:r>
              <a:rPr lang="en-ID" dirty="0" smtClean="0">
                <a:latin typeface="Arial Narrow" pitchFamily="34" charset="0"/>
              </a:rPr>
              <a:t> 	</a:t>
            </a:r>
            <a:r>
              <a:rPr lang="en-ID" dirty="0" err="1" smtClean="0">
                <a:latin typeface="Arial Narrow" pitchFamily="34" charset="0"/>
              </a:rPr>
              <a:t>Penduduk</a:t>
            </a:r>
            <a:r>
              <a:rPr lang="en-ID" dirty="0" smtClean="0">
                <a:latin typeface="Arial Narrow" pitchFamily="34" charset="0"/>
              </a:rPr>
              <a:t>  : 2.256 </a:t>
            </a:r>
            <a:r>
              <a:rPr lang="en-ID" dirty="0" err="1" smtClean="0">
                <a:latin typeface="Arial Narrow" pitchFamily="34" charset="0"/>
              </a:rPr>
              <a:t>Jiwa</a:t>
            </a:r>
            <a:endParaRPr lang="en-ID" dirty="0" smtClean="0">
              <a:latin typeface="Arial Narrow" pitchFamily="34" charset="0"/>
            </a:endParaRPr>
          </a:p>
          <a:p>
            <a:r>
              <a:rPr lang="en-ID" dirty="0">
                <a:latin typeface="Arial Narrow" pitchFamily="34" charset="0"/>
              </a:rPr>
              <a:t> </a:t>
            </a:r>
            <a:r>
              <a:rPr lang="en-ID" dirty="0" smtClean="0">
                <a:latin typeface="Arial Narrow" pitchFamily="34" charset="0"/>
              </a:rPr>
              <a:t>             	</a:t>
            </a:r>
            <a:r>
              <a:rPr lang="en-ID" dirty="0" err="1" smtClean="0">
                <a:latin typeface="Arial Narrow" pitchFamily="34" charset="0"/>
              </a:rPr>
              <a:t>Jumlah</a:t>
            </a:r>
            <a:r>
              <a:rPr lang="en-ID" dirty="0" smtClean="0">
                <a:latin typeface="Arial Narrow" pitchFamily="34" charset="0"/>
              </a:rPr>
              <a:t> </a:t>
            </a:r>
            <a:r>
              <a:rPr lang="en-ID" dirty="0" err="1" smtClean="0">
                <a:latin typeface="Arial Narrow" pitchFamily="34" charset="0"/>
              </a:rPr>
              <a:t>Laki</a:t>
            </a:r>
            <a:r>
              <a:rPr lang="en-ID" dirty="0" smtClean="0">
                <a:latin typeface="Arial Narrow" pitchFamily="34" charset="0"/>
              </a:rPr>
              <a:t> – </a:t>
            </a:r>
            <a:r>
              <a:rPr lang="en-ID" dirty="0" err="1" smtClean="0">
                <a:latin typeface="Arial Narrow" pitchFamily="34" charset="0"/>
              </a:rPr>
              <a:t>laki</a:t>
            </a:r>
            <a:r>
              <a:rPr lang="en-ID" dirty="0" smtClean="0">
                <a:latin typeface="Arial Narrow" pitchFamily="34" charset="0"/>
              </a:rPr>
              <a:t>    :  1.149 Orang</a:t>
            </a:r>
          </a:p>
          <a:p>
            <a:r>
              <a:rPr lang="en-ID" dirty="0">
                <a:latin typeface="Arial Narrow" pitchFamily="34" charset="0"/>
              </a:rPr>
              <a:t> </a:t>
            </a:r>
            <a:r>
              <a:rPr lang="en-ID" dirty="0" smtClean="0">
                <a:latin typeface="Arial Narrow" pitchFamily="34" charset="0"/>
              </a:rPr>
              <a:t>             	</a:t>
            </a:r>
            <a:r>
              <a:rPr lang="en-ID" dirty="0" err="1" smtClean="0">
                <a:latin typeface="Arial Narrow" pitchFamily="34" charset="0"/>
              </a:rPr>
              <a:t>Jumlah</a:t>
            </a:r>
            <a:r>
              <a:rPr lang="en-ID" dirty="0" smtClean="0">
                <a:latin typeface="Arial Narrow" pitchFamily="34" charset="0"/>
              </a:rPr>
              <a:t> </a:t>
            </a:r>
            <a:r>
              <a:rPr lang="en-ID" dirty="0" err="1" smtClean="0">
                <a:latin typeface="Arial Narrow" pitchFamily="34" charset="0"/>
              </a:rPr>
              <a:t>Perempuan</a:t>
            </a:r>
            <a:r>
              <a:rPr lang="en-ID" dirty="0" smtClean="0">
                <a:latin typeface="Arial Narrow" pitchFamily="34" charset="0"/>
              </a:rPr>
              <a:t>  :   1.107 Orang</a:t>
            </a:r>
          </a:p>
          <a:p>
            <a:r>
              <a:rPr lang="en-ID" dirty="0">
                <a:latin typeface="Arial Narrow" pitchFamily="34" charset="0"/>
              </a:rPr>
              <a:t>	</a:t>
            </a:r>
            <a:r>
              <a:rPr lang="en-ID" dirty="0" smtClean="0">
                <a:latin typeface="Arial Narrow" pitchFamily="34" charset="0"/>
              </a:rPr>
              <a:t>	</a:t>
            </a:r>
            <a:r>
              <a:rPr lang="en-ID" dirty="0" err="1" smtClean="0">
                <a:latin typeface="Arial Narrow" pitchFamily="34" charset="0"/>
              </a:rPr>
              <a:t>Jumlah</a:t>
            </a:r>
            <a:r>
              <a:rPr lang="en-ID" dirty="0" smtClean="0">
                <a:latin typeface="Arial Narrow" pitchFamily="34" charset="0"/>
              </a:rPr>
              <a:t> KK 838  </a:t>
            </a:r>
            <a:r>
              <a:rPr lang="en-ID" dirty="0" err="1" smtClean="0">
                <a:latin typeface="Arial Narrow" pitchFamily="34" charset="0"/>
              </a:rPr>
              <a:t>Kepala</a:t>
            </a:r>
            <a:r>
              <a:rPr lang="en-ID" dirty="0" smtClean="0">
                <a:latin typeface="Arial Narrow" pitchFamily="34" charset="0"/>
              </a:rPr>
              <a:t> </a:t>
            </a:r>
            <a:r>
              <a:rPr lang="en-ID" dirty="0" err="1" smtClean="0">
                <a:latin typeface="Arial Narrow" pitchFamily="34" charset="0"/>
              </a:rPr>
              <a:t>Keluarga</a:t>
            </a:r>
            <a:r>
              <a:rPr lang="en-ID" dirty="0" smtClean="0">
                <a:latin typeface="Arial Narrow" pitchFamily="34" charset="0"/>
              </a:rPr>
              <a:t>, </a:t>
            </a:r>
            <a:r>
              <a:rPr lang="en-ID" dirty="0" err="1" smtClean="0">
                <a:latin typeface="Arial Narrow" pitchFamily="34" charset="0"/>
              </a:rPr>
              <a:t>Jumlah</a:t>
            </a:r>
            <a:r>
              <a:rPr lang="en-ID" dirty="0" smtClean="0">
                <a:latin typeface="Arial Narrow" pitchFamily="34" charset="0"/>
              </a:rPr>
              <a:t> </a:t>
            </a:r>
            <a:r>
              <a:rPr lang="en-ID" dirty="0" err="1" smtClean="0">
                <a:latin typeface="Arial Narrow" pitchFamily="34" charset="0"/>
              </a:rPr>
              <a:t>Dusun</a:t>
            </a:r>
            <a:r>
              <a:rPr lang="en-ID" dirty="0" smtClean="0">
                <a:latin typeface="Arial Narrow" pitchFamily="34" charset="0"/>
              </a:rPr>
              <a:t> 5, </a:t>
            </a:r>
            <a:r>
              <a:rPr lang="en-ID" dirty="0" err="1" smtClean="0">
                <a:latin typeface="Arial Narrow" pitchFamily="34" charset="0"/>
              </a:rPr>
              <a:t>Jumlah</a:t>
            </a:r>
            <a:r>
              <a:rPr lang="en-ID" dirty="0" smtClean="0">
                <a:latin typeface="Arial Narrow" pitchFamily="34" charset="0"/>
              </a:rPr>
              <a:t> RT 11, </a:t>
            </a:r>
          </a:p>
          <a:p>
            <a:r>
              <a:rPr lang="en-ID" dirty="0">
                <a:latin typeface="Arial Narrow" pitchFamily="34" charset="0"/>
              </a:rPr>
              <a:t>	</a:t>
            </a:r>
            <a:r>
              <a:rPr lang="en-ID" dirty="0" smtClean="0">
                <a:latin typeface="Arial Narrow" pitchFamily="34" charset="0"/>
              </a:rPr>
              <a:t>	</a:t>
            </a:r>
            <a:r>
              <a:rPr lang="en-ID" dirty="0" err="1" smtClean="0">
                <a:latin typeface="Arial Narrow" pitchFamily="34" charset="0"/>
              </a:rPr>
              <a:t>Jumlah</a:t>
            </a:r>
            <a:r>
              <a:rPr lang="en-ID" dirty="0" smtClean="0">
                <a:latin typeface="Arial Narrow" pitchFamily="34" charset="0"/>
              </a:rPr>
              <a:t> RW 5, </a:t>
            </a:r>
            <a:r>
              <a:rPr lang="en-ID" dirty="0" err="1" smtClean="0">
                <a:latin typeface="Arial Narrow" pitchFamily="34" charset="0"/>
              </a:rPr>
              <a:t>Jumlah</a:t>
            </a:r>
            <a:r>
              <a:rPr lang="en-ID" dirty="0" smtClean="0">
                <a:latin typeface="Arial Narrow" pitchFamily="34" charset="0"/>
              </a:rPr>
              <a:t> </a:t>
            </a:r>
            <a:r>
              <a:rPr lang="en-ID" dirty="0" err="1" smtClean="0">
                <a:latin typeface="Arial Narrow" pitchFamily="34" charset="0"/>
              </a:rPr>
              <a:t>Dasa</a:t>
            </a:r>
            <a:r>
              <a:rPr lang="en-ID" dirty="0" smtClean="0">
                <a:latin typeface="Arial Narrow" pitchFamily="34" charset="0"/>
              </a:rPr>
              <a:t> </a:t>
            </a:r>
            <a:r>
              <a:rPr lang="en-ID" dirty="0" err="1" smtClean="0">
                <a:latin typeface="Arial Narrow" pitchFamily="34" charset="0"/>
              </a:rPr>
              <a:t>Wisma</a:t>
            </a:r>
            <a:r>
              <a:rPr lang="en-ID" dirty="0" smtClean="0">
                <a:latin typeface="Arial Narrow" pitchFamily="34" charset="0"/>
              </a:rPr>
              <a:t> 39, </a:t>
            </a:r>
            <a:r>
              <a:rPr lang="en-ID" dirty="0" err="1" smtClean="0">
                <a:latin typeface="Arial Narrow" pitchFamily="34" charset="0"/>
              </a:rPr>
              <a:t>Posyandu</a:t>
            </a:r>
            <a:r>
              <a:rPr lang="en-ID" dirty="0" smtClean="0">
                <a:latin typeface="Arial Narrow" pitchFamily="34" charset="0"/>
              </a:rPr>
              <a:t> 5, PAUD 2, BKB 2</a:t>
            </a:r>
          </a:p>
          <a:p>
            <a:r>
              <a:rPr lang="en-ID" dirty="0">
                <a:latin typeface="Arial Narrow" pitchFamily="34" charset="0"/>
              </a:rPr>
              <a:t>	</a:t>
            </a:r>
            <a:r>
              <a:rPr lang="en-ID" dirty="0" smtClean="0">
                <a:latin typeface="Arial Narrow" pitchFamily="34" charset="0"/>
              </a:rPr>
              <a:t>	</a:t>
            </a:r>
            <a:endParaRPr lang="en-US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56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ID" dirty="0" err="1">
                <a:latin typeface="Arial Narrow" pitchFamily="34" charset="0"/>
              </a:rPr>
              <a:t>Bidang</a:t>
            </a:r>
            <a:r>
              <a:rPr lang="en-ID" dirty="0">
                <a:latin typeface="Arial Narrow" pitchFamily="34" charset="0"/>
              </a:rPr>
              <a:t> </a:t>
            </a:r>
            <a:r>
              <a:rPr lang="en-ID" dirty="0" err="1">
                <a:latin typeface="Arial Narrow" pitchFamily="34" charset="0"/>
              </a:rPr>
              <a:t>Kesekretariatan</a:t>
            </a:r>
            <a:r>
              <a:rPr lang="en-ID" dirty="0">
                <a:latin typeface="Arial Narrow" pitchFamily="34" charset="0"/>
              </a:rPr>
              <a:t>  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ID" dirty="0">
                <a:latin typeface="Arial Narrow" pitchFamily="34" charset="0"/>
              </a:rPr>
              <a:t>Kami </a:t>
            </a:r>
            <a:r>
              <a:rPr lang="en-ID" dirty="0" err="1">
                <a:latin typeface="Arial Narrow" pitchFamily="34" charset="0"/>
              </a:rPr>
              <a:t>bekerjasama</a:t>
            </a:r>
            <a:r>
              <a:rPr lang="en-ID" dirty="0">
                <a:latin typeface="Arial Narrow" pitchFamily="34" charset="0"/>
              </a:rPr>
              <a:t> </a:t>
            </a:r>
            <a:r>
              <a:rPr lang="en-ID" dirty="0" err="1">
                <a:latin typeface="Arial Narrow" pitchFamily="34" charset="0"/>
              </a:rPr>
              <a:t>dengan</a:t>
            </a:r>
            <a:r>
              <a:rPr lang="en-ID" dirty="0">
                <a:latin typeface="Arial Narrow" pitchFamily="34" charset="0"/>
              </a:rPr>
              <a:t> </a:t>
            </a:r>
            <a:r>
              <a:rPr lang="en-ID" dirty="0" err="1">
                <a:latin typeface="Arial Narrow" pitchFamily="34" charset="0"/>
              </a:rPr>
              <a:t>berbagai</a:t>
            </a:r>
            <a:r>
              <a:rPr lang="en-ID" dirty="0">
                <a:latin typeface="Arial Narrow" pitchFamily="34" charset="0"/>
              </a:rPr>
              <a:t> </a:t>
            </a:r>
            <a:r>
              <a:rPr lang="en-ID" dirty="0" err="1">
                <a:latin typeface="Arial Narrow" pitchFamily="34" charset="0"/>
              </a:rPr>
              <a:t>pihak</a:t>
            </a:r>
            <a:r>
              <a:rPr lang="en-ID" dirty="0">
                <a:latin typeface="Arial Narrow" pitchFamily="34" charset="0"/>
              </a:rPr>
              <a:t> </a:t>
            </a:r>
            <a:r>
              <a:rPr lang="en-ID" dirty="0" err="1">
                <a:latin typeface="Arial Narrow" pitchFamily="34" charset="0"/>
              </a:rPr>
              <a:t>yaitu</a:t>
            </a:r>
            <a:r>
              <a:rPr lang="en-ID" dirty="0">
                <a:latin typeface="Arial Narrow" pitchFamily="34" charset="0"/>
              </a:rPr>
              <a:t> </a:t>
            </a:r>
            <a:r>
              <a:rPr lang="en-ID" dirty="0" err="1">
                <a:latin typeface="Arial Narrow" pitchFamily="34" charset="0"/>
              </a:rPr>
              <a:t>dengan</a:t>
            </a:r>
            <a:r>
              <a:rPr lang="en-ID" dirty="0">
                <a:latin typeface="Arial Narrow" pitchFamily="34" charset="0"/>
              </a:rPr>
              <a:t> </a:t>
            </a:r>
            <a:r>
              <a:rPr lang="en-ID" dirty="0" err="1">
                <a:latin typeface="Arial Narrow" pitchFamily="34" charset="0"/>
              </a:rPr>
              <a:t>Pemerintahan</a:t>
            </a:r>
            <a:r>
              <a:rPr lang="en-ID" dirty="0">
                <a:latin typeface="Arial Narrow" pitchFamily="34" charset="0"/>
              </a:rPr>
              <a:t> </a:t>
            </a:r>
            <a:r>
              <a:rPr lang="en-ID" dirty="0" err="1">
                <a:latin typeface="Arial Narrow" pitchFamily="34" charset="0"/>
              </a:rPr>
              <a:t>Desa</a:t>
            </a:r>
            <a:r>
              <a:rPr lang="en-ID" dirty="0">
                <a:latin typeface="Arial Narrow" pitchFamily="34" charset="0"/>
              </a:rPr>
              <a:t>, </a:t>
            </a:r>
            <a:r>
              <a:rPr lang="en-ID" dirty="0" err="1">
                <a:latin typeface="Arial Narrow" pitchFamily="34" charset="0"/>
              </a:rPr>
              <a:t>Bidan</a:t>
            </a:r>
            <a:r>
              <a:rPr lang="en-ID" dirty="0">
                <a:latin typeface="Arial Narrow" pitchFamily="34" charset="0"/>
              </a:rPr>
              <a:t> </a:t>
            </a:r>
            <a:r>
              <a:rPr lang="en-ID" dirty="0" err="1">
                <a:latin typeface="Arial Narrow" pitchFamily="34" charset="0"/>
              </a:rPr>
              <a:t>Desa</a:t>
            </a:r>
            <a:r>
              <a:rPr lang="en-ID" dirty="0">
                <a:latin typeface="Arial Narrow" pitchFamily="34" charset="0"/>
              </a:rPr>
              <a:t> </a:t>
            </a:r>
            <a:r>
              <a:rPr lang="en-ID" dirty="0" err="1">
                <a:latin typeface="Arial Narrow" pitchFamily="34" charset="0"/>
              </a:rPr>
              <a:t>dan</a:t>
            </a:r>
            <a:r>
              <a:rPr lang="en-ID" dirty="0">
                <a:latin typeface="Arial Narrow" pitchFamily="34" charset="0"/>
              </a:rPr>
              <a:t> PKK </a:t>
            </a:r>
            <a:r>
              <a:rPr lang="en-ID" dirty="0" err="1">
                <a:latin typeface="Arial Narrow" pitchFamily="34" charset="0"/>
              </a:rPr>
              <a:t>Kecamatan</a:t>
            </a:r>
            <a:r>
              <a:rPr lang="en-ID" dirty="0">
                <a:latin typeface="Arial Narrow" pitchFamily="34" charset="0"/>
              </a:rPr>
              <a:t> </a:t>
            </a:r>
            <a:r>
              <a:rPr lang="en-ID" dirty="0" err="1">
                <a:latin typeface="Arial Narrow" pitchFamily="34" charset="0"/>
              </a:rPr>
              <a:t>melaksanakan</a:t>
            </a:r>
            <a:r>
              <a:rPr lang="en-ID" dirty="0">
                <a:latin typeface="Arial Narrow" pitchFamily="34" charset="0"/>
              </a:rPr>
              <a:t> </a:t>
            </a:r>
            <a:r>
              <a:rPr lang="en-ID" dirty="0" err="1">
                <a:latin typeface="Arial Narrow" pitchFamily="34" charset="0"/>
              </a:rPr>
              <a:t>Pembenahan</a:t>
            </a:r>
            <a:r>
              <a:rPr lang="en-ID" dirty="0">
                <a:latin typeface="Arial Narrow" pitchFamily="34" charset="0"/>
              </a:rPr>
              <a:t> </a:t>
            </a:r>
            <a:r>
              <a:rPr lang="en-ID" dirty="0" err="1">
                <a:latin typeface="Arial Narrow" pitchFamily="34" charset="0"/>
              </a:rPr>
              <a:t>Administrasi</a:t>
            </a:r>
            <a:r>
              <a:rPr lang="en-ID" dirty="0">
                <a:latin typeface="Arial Narrow" pitchFamily="34" charset="0"/>
              </a:rPr>
              <a:t> PKK </a:t>
            </a:r>
            <a:r>
              <a:rPr lang="en-ID" dirty="0" err="1">
                <a:latin typeface="Arial Narrow" pitchFamily="34" charset="0"/>
              </a:rPr>
              <a:t>Khususnya</a:t>
            </a:r>
            <a:r>
              <a:rPr lang="en-ID" dirty="0">
                <a:latin typeface="Arial Narrow" pitchFamily="34" charset="0"/>
              </a:rPr>
              <a:t> </a:t>
            </a:r>
            <a:r>
              <a:rPr lang="en-ID" dirty="0" err="1">
                <a:latin typeface="Arial Narrow" pitchFamily="34" charset="0"/>
              </a:rPr>
              <a:t>tentang</a:t>
            </a:r>
            <a:r>
              <a:rPr lang="en-ID" dirty="0">
                <a:latin typeface="Arial Narrow" pitchFamily="34" charset="0"/>
              </a:rPr>
              <a:t> </a:t>
            </a:r>
            <a:r>
              <a:rPr lang="en-ID" dirty="0" err="1">
                <a:latin typeface="Arial Narrow" pitchFamily="34" charset="0"/>
              </a:rPr>
              <a:t>Buku</a:t>
            </a:r>
            <a:r>
              <a:rPr lang="en-ID" dirty="0">
                <a:latin typeface="Arial Narrow" pitchFamily="34" charset="0"/>
              </a:rPr>
              <a:t> </a:t>
            </a:r>
            <a:r>
              <a:rPr lang="en-ID" dirty="0" err="1">
                <a:latin typeface="Arial Narrow" pitchFamily="34" charset="0"/>
              </a:rPr>
              <a:t>Administrasi</a:t>
            </a:r>
            <a:r>
              <a:rPr lang="en-ID" dirty="0">
                <a:latin typeface="Arial Narrow" pitchFamily="34" charset="0"/>
              </a:rPr>
              <a:t> </a:t>
            </a:r>
            <a:r>
              <a:rPr lang="en-ID" dirty="0" err="1">
                <a:latin typeface="Arial Narrow" pitchFamily="34" charset="0"/>
              </a:rPr>
              <a:t>dan</a:t>
            </a:r>
            <a:r>
              <a:rPr lang="en-ID" dirty="0">
                <a:latin typeface="Arial Narrow" pitchFamily="34" charset="0"/>
              </a:rPr>
              <a:t> </a:t>
            </a:r>
            <a:r>
              <a:rPr lang="en-ID" dirty="0" err="1">
                <a:latin typeface="Arial Narrow" pitchFamily="34" charset="0"/>
              </a:rPr>
              <a:t>membenahi</a:t>
            </a:r>
            <a:r>
              <a:rPr lang="en-ID" dirty="0">
                <a:latin typeface="Arial Narrow" pitchFamily="34" charset="0"/>
              </a:rPr>
              <a:t> </a:t>
            </a:r>
            <a:r>
              <a:rPr lang="en-ID" dirty="0" err="1" smtClean="0">
                <a:latin typeface="Arial Narrow" pitchFamily="34" charset="0"/>
              </a:rPr>
              <a:t>Pembukuan</a:t>
            </a:r>
            <a:endParaRPr lang="en-ID" dirty="0" smtClean="0">
              <a:latin typeface="Arial Narrow" pitchFamily="34" charset="0"/>
            </a:endParaRPr>
          </a:p>
          <a:p>
            <a:pPr algn="just"/>
            <a:endParaRPr lang="en-ID" dirty="0">
              <a:latin typeface="Arial Narrow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ID" dirty="0" err="1" smtClean="0">
                <a:latin typeface="Arial Narrow" pitchFamily="34" charset="0"/>
              </a:rPr>
              <a:t>Surat</a:t>
            </a:r>
            <a:r>
              <a:rPr lang="en-ID" dirty="0" smtClean="0">
                <a:latin typeface="Arial Narrow" pitchFamily="34" charset="0"/>
              </a:rPr>
              <a:t> </a:t>
            </a:r>
            <a:r>
              <a:rPr lang="en-ID" dirty="0" err="1" smtClean="0">
                <a:latin typeface="Arial Narrow" pitchFamily="34" charset="0"/>
              </a:rPr>
              <a:t>Keputusan</a:t>
            </a:r>
            <a:r>
              <a:rPr lang="en-ID" dirty="0" smtClean="0">
                <a:latin typeface="Arial Narrow" pitchFamily="34" charset="0"/>
              </a:rPr>
              <a:t> </a:t>
            </a:r>
            <a:r>
              <a:rPr lang="en-ID" dirty="0" err="1" smtClean="0">
                <a:latin typeface="Arial Narrow" pitchFamily="34" charset="0"/>
              </a:rPr>
              <a:t>Tentang</a:t>
            </a:r>
            <a:r>
              <a:rPr lang="en-ID" dirty="0" smtClean="0">
                <a:latin typeface="Arial Narrow" pitchFamily="34" charset="0"/>
              </a:rPr>
              <a:t> </a:t>
            </a:r>
            <a:r>
              <a:rPr lang="en-ID" dirty="0" err="1" smtClean="0">
                <a:latin typeface="Arial Narrow" pitchFamily="34" charset="0"/>
              </a:rPr>
              <a:t>Kepengurusan</a:t>
            </a:r>
            <a:r>
              <a:rPr lang="en-ID" dirty="0" smtClean="0">
                <a:latin typeface="Arial Narrow" pitchFamily="34" charset="0"/>
              </a:rPr>
              <a:t> Tim </a:t>
            </a:r>
            <a:r>
              <a:rPr lang="en-ID" dirty="0" err="1" smtClean="0">
                <a:latin typeface="Arial Narrow" pitchFamily="34" charset="0"/>
              </a:rPr>
              <a:t>Penggerak</a:t>
            </a:r>
            <a:r>
              <a:rPr lang="en-ID" dirty="0" smtClean="0">
                <a:latin typeface="Arial Narrow" pitchFamily="34" charset="0"/>
              </a:rPr>
              <a:t> PKK </a:t>
            </a:r>
            <a:r>
              <a:rPr lang="en-ID" dirty="0" err="1" smtClean="0">
                <a:latin typeface="Arial Narrow" pitchFamily="34" charset="0"/>
              </a:rPr>
              <a:t>Desa</a:t>
            </a:r>
            <a:r>
              <a:rPr lang="en-ID" dirty="0" smtClean="0">
                <a:latin typeface="Arial Narrow" pitchFamily="34" charset="0"/>
              </a:rPr>
              <a:t> </a:t>
            </a:r>
            <a:r>
              <a:rPr lang="en-ID" dirty="0" err="1" smtClean="0">
                <a:latin typeface="Arial Narrow" pitchFamily="34" charset="0"/>
              </a:rPr>
              <a:t>Cijemit</a:t>
            </a:r>
            <a:r>
              <a:rPr lang="en-ID" dirty="0" smtClean="0">
                <a:latin typeface="Arial Narrow" pitchFamily="34" charset="0"/>
              </a:rPr>
              <a:t> </a:t>
            </a:r>
            <a:r>
              <a:rPr lang="en-ID" dirty="0" err="1" smtClean="0">
                <a:latin typeface="Arial Narrow" pitchFamily="34" charset="0"/>
              </a:rPr>
              <a:t>Nomor</a:t>
            </a:r>
            <a:r>
              <a:rPr lang="en-ID" dirty="0" smtClean="0">
                <a:latin typeface="Arial Narrow" pitchFamily="34" charset="0"/>
              </a:rPr>
              <a:t> : 141.3/KPTS-02/</a:t>
            </a:r>
            <a:r>
              <a:rPr lang="en-ID" dirty="0" err="1" smtClean="0">
                <a:latin typeface="Arial Narrow" pitchFamily="34" charset="0"/>
              </a:rPr>
              <a:t>Pem</a:t>
            </a:r>
            <a:r>
              <a:rPr lang="en-ID" dirty="0" smtClean="0">
                <a:latin typeface="Arial Narrow" pitchFamily="34" charset="0"/>
              </a:rPr>
              <a:t>/2023 </a:t>
            </a:r>
            <a:r>
              <a:rPr lang="en-ID" dirty="0" err="1" smtClean="0">
                <a:latin typeface="Arial Narrow" pitchFamily="34" charset="0"/>
              </a:rPr>
              <a:t>Tentang</a:t>
            </a:r>
            <a:r>
              <a:rPr lang="en-ID" dirty="0" smtClean="0">
                <a:latin typeface="Arial Narrow" pitchFamily="34" charset="0"/>
              </a:rPr>
              <a:t>  </a:t>
            </a:r>
            <a:r>
              <a:rPr lang="en-ID" dirty="0" err="1" smtClean="0">
                <a:latin typeface="Arial Narrow" pitchFamily="34" charset="0"/>
              </a:rPr>
              <a:t>Pengangkatan</a:t>
            </a:r>
            <a:r>
              <a:rPr lang="en-ID" dirty="0" smtClean="0">
                <a:latin typeface="Arial Narrow" pitchFamily="34" charset="0"/>
              </a:rPr>
              <a:t> </a:t>
            </a:r>
            <a:r>
              <a:rPr lang="en-ID" dirty="0" err="1" smtClean="0">
                <a:latin typeface="Arial Narrow" pitchFamily="34" charset="0"/>
              </a:rPr>
              <a:t>Pengurus</a:t>
            </a:r>
            <a:r>
              <a:rPr lang="en-ID" dirty="0" smtClean="0">
                <a:latin typeface="Arial Narrow" pitchFamily="34" charset="0"/>
              </a:rPr>
              <a:t> Tim </a:t>
            </a:r>
            <a:r>
              <a:rPr lang="en-ID" dirty="0" err="1" smtClean="0">
                <a:latin typeface="Arial Narrow" pitchFamily="34" charset="0"/>
              </a:rPr>
              <a:t>Penggerak</a:t>
            </a:r>
            <a:r>
              <a:rPr lang="en-ID" dirty="0" smtClean="0">
                <a:latin typeface="Arial Narrow" pitchFamily="34" charset="0"/>
              </a:rPr>
              <a:t> PKK </a:t>
            </a:r>
            <a:r>
              <a:rPr lang="en-ID" dirty="0" err="1" smtClean="0">
                <a:latin typeface="Arial Narrow" pitchFamily="34" charset="0"/>
              </a:rPr>
              <a:t>Desa</a:t>
            </a:r>
            <a:r>
              <a:rPr lang="en-ID" dirty="0" smtClean="0">
                <a:latin typeface="Arial Narrow" pitchFamily="34" charset="0"/>
              </a:rPr>
              <a:t> </a:t>
            </a:r>
            <a:r>
              <a:rPr lang="en-ID" dirty="0" err="1" smtClean="0">
                <a:latin typeface="Arial Narrow" pitchFamily="34" charset="0"/>
              </a:rPr>
              <a:t>Cijemit</a:t>
            </a:r>
            <a:r>
              <a:rPr lang="en-ID" dirty="0" smtClean="0">
                <a:latin typeface="Arial Narrow" pitchFamily="34" charset="0"/>
              </a:rPr>
              <a:t> </a:t>
            </a:r>
            <a:r>
              <a:rPr lang="en-ID" dirty="0" err="1" smtClean="0">
                <a:latin typeface="Arial Narrow" pitchFamily="34" charset="0"/>
              </a:rPr>
              <a:t>Kecamatan</a:t>
            </a:r>
            <a:r>
              <a:rPr lang="en-ID" dirty="0" smtClean="0">
                <a:latin typeface="Arial Narrow" pitchFamily="34" charset="0"/>
              </a:rPr>
              <a:t> </a:t>
            </a:r>
            <a:r>
              <a:rPr lang="en-ID" dirty="0" err="1" smtClean="0">
                <a:latin typeface="Arial Narrow" pitchFamily="34" charset="0"/>
              </a:rPr>
              <a:t>Ciniru</a:t>
            </a:r>
            <a:r>
              <a:rPr lang="en-ID" dirty="0" smtClean="0">
                <a:latin typeface="Arial Narrow" pitchFamily="34" charset="0"/>
              </a:rPr>
              <a:t> </a:t>
            </a:r>
            <a:r>
              <a:rPr lang="en-ID" dirty="0" err="1" smtClean="0">
                <a:latin typeface="Arial Narrow" pitchFamily="34" charset="0"/>
              </a:rPr>
              <a:t>Kabupaten</a:t>
            </a:r>
            <a:r>
              <a:rPr lang="en-ID" dirty="0" smtClean="0">
                <a:latin typeface="Arial Narrow" pitchFamily="34" charset="0"/>
              </a:rPr>
              <a:t> </a:t>
            </a:r>
            <a:r>
              <a:rPr lang="en-ID" dirty="0" err="1" smtClean="0">
                <a:latin typeface="Arial Narrow" pitchFamily="34" charset="0"/>
              </a:rPr>
              <a:t>Kuningan</a:t>
            </a:r>
            <a:r>
              <a:rPr lang="en-ID" dirty="0" smtClean="0">
                <a:latin typeface="Arial Narrow" pitchFamily="34" charset="0"/>
              </a:rPr>
              <a:t> </a:t>
            </a:r>
            <a:r>
              <a:rPr lang="en-ID" dirty="0" err="1" smtClean="0">
                <a:latin typeface="Arial Narrow" pitchFamily="34" charset="0"/>
              </a:rPr>
              <a:t>Masa</a:t>
            </a:r>
            <a:r>
              <a:rPr lang="en-ID" dirty="0" smtClean="0">
                <a:latin typeface="Arial Narrow" pitchFamily="34" charset="0"/>
              </a:rPr>
              <a:t> </a:t>
            </a:r>
            <a:r>
              <a:rPr lang="en-ID" dirty="0" err="1" smtClean="0">
                <a:latin typeface="Arial Narrow" pitchFamily="34" charset="0"/>
              </a:rPr>
              <a:t>Bakti</a:t>
            </a:r>
            <a:r>
              <a:rPr lang="en-ID" dirty="0" smtClean="0">
                <a:latin typeface="Arial Narrow" pitchFamily="34" charset="0"/>
              </a:rPr>
              <a:t> </a:t>
            </a:r>
            <a:r>
              <a:rPr lang="en-ID" dirty="0" err="1" smtClean="0">
                <a:latin typeface="Arial Narrow" pitchFamily="34" charset="0"/>
              </a:rPr>
              <a:t>Tahun</a:t>
            </a:r>
            <a:r>
              <a:rPr lang="en-ID" dirty="0" smtClean="0">
                <a:latin typeface="Arial Narrow" pitchFamily="34" charset="0"/>
              </a:rPr>
              <a:t> 2020-2025.</a:t>
            </a:r>
          </a:p>
          <a:p>
            <a:pPr marL="0" indent="0" algn="just"/>
            <a:endParaRPr lang="en-ID" dirty="0" smtClean="0">
              <a:latin typeface="Arial Narrow" pitchFamily="34" charset="0"/>
            </a:endParaRPr>
          </a:p>
          <a:p>
            <a:pPr marL="0" indent="0" algn="just">
              <a:spcBef>
                <a:spcPts val="0"/>
              </a:spcBef>
            </a:pPr>
            <a:r>
              <a:rPr lang="en-ID" dirty="0">
                <a:latin typeface="Arial Narrow" pitchFamily="34" charset="0"/>
              </a:rPr>
              <a:t> </a:t>
            </a:r>
            <a:r>
              <a:rPr lang="en-ID" dirty="0" smtClean="0">
                <a:latin typeface="Arial Narrow" pitchFamily="34" charset="0"/>
              </a:rPr>
              <a:t>      </a:t>
            </a:r>
            <a:r>
              <a:rPr lang="en-ID" dirty="0" err="1" smtClean="0">
                <a:latin typeface="Arial Narrow" pitchFamily="34" charset="0"/>
              </a:rPr>
              <a:t>Mulai</a:t>
            </a:r>
            <a:r>
              <a:rPr lang="en-ID" dirty="0" smtClean="0">
                <a:latin typeface="Arial Narrow" pitchFamily="34" charset="0"/>
              </a:rPr>
              <a:t> </a:t>
            </a:r>
            <a:r>
              <a:rPr lang="en-ID" dirty="0" err="1" smtClean="0">
                <a:latin typeface="Arial Narrow" pitchFamily="34" charset="0"/>
              </a:rPr>
              <a:t>dari</a:t>
            </a:r>
            <a:r>
              <a:rPr lang="en-ID" dirty="0" smtClean="0">
                <a:latin typeface="Arial Narrow" pitchFamily="34" charset="0"/>
              </a:rPr>
              <a:t> </a:t>
            </a:r>
            <a:r>
              <a:rPr lang="en-ID" dirty="0" err="1" smtClean="0">
                <a:latin typeface="Arial Narrow" pitchFamily="34" charset="0"/>
              </a:rPr>
              <a:t>Ketua</a:t>
            </a:r>
            <a:r>
              <a:rPr lang="en-ID" dirty="0" smtClean="0">
                <a:latin typeface="Arial Narrow" pitchFamily="34" charset="0"/>
              </a:rPr>
              <a:t>, </a:t>
            </a:r>
            <a:r>
              <a:rPr lang="en-ID" dirty="0" err="1" smtClean="0">
                <a:latin typeface="Arial Narrow" pitchFamily="34" charset="0"/>
              </a:rPr>
              <a:t>Wakil</a:t>
            </a:r>
            <a:r>
              <a:rPr lang="en-ID" dirty="0" smtClean="0">
                <a:latin typeface="Arial Narrow" pitchFamily="34" charset="0"/>
              </a:rPr>
              <a:t> </a:t>
            </a:r>
            <a:r>
              <a:rPr lang="en-ID" dirty="0" err="1" smtClean="0">
                <a:latin typeface="Arial Narrow" pitchFamily="34" charset="0"/>
              </a:rPr>
              <a:t>Ketua</a:t>
            </a:r>
            <a:r>
              <a:rPr lang="en-ID" dirty="0" smtClean="0">
                <a:latin typeface="Arial Narrow" pitchFamily="34" charset="0"/>
              </a:rPr>
              <a:t>, </a:t>
            </a:r>
            <a:r>
              <a:rPr lang="en-ID" dirty="0" err="1" smtClean="0">
                <a:latin typeface="Arial Narrow" pitchFamily="34" charset="0"/>
              </a:rPr>
              <a:t>Bendahara</a:t>
            </a:r>
            <a:r>
              <a:rPr lang="en-ID" dirty="0" smtClean="0">
                <a:latin typeface="Arial Narrow" pitchFamily="34" charset="0"/>
              </a:rPr>
              <a:t>, </a:t>
            </a:r>
            <a:r>
              <a:rPr lang="en-ID" dirty="0" err="1" smtClean="0">
                <a:latin typeface="Arial Narrow" pitchFamily="34" charset="0"/>
              </a:rPr>
              <a:t>Sekretaris</a:t>
            </a:r>
            <a:r>
              <a:rPr lang="en-ID" dirty="0" smtClean="0">
                <a:latin typeface="Arial Narrow" pitchFamily="34" charset="0"/>
              </a:rPr>
              <a:t>, </a:t>
            </a:r>
            <a:r>
              <a:rPr lang="en-ID" dirty="0" err="1" smtClean="0">
                <a:latin typeface="Arial Narrow" pitchFamily="34" charset="0"/>
              </a:rPr>
              <a:t>Pokja</a:t>
            </a:r>
            <a:r>
              <a:rPr lang="en-ID" dirty="0" smtClean="0">
                <a:latin typeface="Arial Narrow" pitchFamily="34" charset="0"/>
              </a:rPr>
              <a:t> I, II, III </a:t>
            </a:r>
            <a:r>
              <a:rPr lang="en-ID" dirty="0" err="1" smtClean="0">
                <a:latin typeface="Arial Narrow" pitchFamily="34" charset="0"/>
              </a:rPr>
              <a:t>dan</a:t>
            </a:r>
            <a:r>
              <a:rPr lang="en-ID" dirty="0" smtClean="0">
                <a:latin typeface="Arial Narrow" pitchFamily="34" charset="0"/>
              </a:rPr>
              <a:t> IV </a:t>
            </a:r>
            <a:r>
              <a:rPr lang="en-ID" dirty="0" err="1" smtClean="0">
                <a:latin typeface="Arial Narrow" pitchFamily="34" charset="0"/>
              </a:rPr>
              <a:t>berjumlah</a:t>
            </a:r>
            <a:r>
              <a:rPr lang="en-ID" dirty="0" smtClean="0">
                <a:latin typeface="Arial Narrow" pitchFamily="34" charset="0"/>
              </a:rPr>
              <a:t> 29</a:t>
            </a:r>
          </a:p>
          <a:p>
            <a:pPr marL="0" indent="0" algn="just">
              <a:spcBef>
                <a:spcPts val="0"/>
              </a:spcBef>
            </a:pPr>
            <a:r>
              <a:rPr lang="en-ID" dirty="0">
                <a:latin typeface="Arial Narrow" pitchFamily="34" charset="0"/>
              </a:rPr>
              <a:t> </a:t>
            </a:r>
            <a:r>
              <a:rPr lang="en-ID" dirty="0" smtClean="0">
                <a:latin typeface="Arial Narrow" pitchFamily="34" charset="0"/>
              </a:rPr>
              <a:t>      Orang</a:t>
            </a:r>
            <a:endParaRPr lang="en-US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44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half" idx="2"/>
          </p:nvPr>
        </p:nvSpPr>
        <p:spPr>
          <a:xfrm>
            <a:off x="395536" y="1052736"/>
            <a:ext cx="8135937" cy="1296144"/>
          </a:xfrm>
        </p:spPr>
        <p:txBody>
          <a:bodyPr>
            <a:normAutofit/>
          </a:bodyPr>
          <a:lstStyle/>
          <a:p>
            <a:pPr algn="ctr"/>
            <a:r>
              <a:rPr lang="en-ID" sz="2000" dirty="0" err="1" smtClean="0">
                <a:latin typeface="Arial Black" pitchFamily="34" charset="0"/>
              </a:rPr>
              <a:t>Visi</a:t>
            </a:r>
            <a:endParaRPr lang="en-ID" sz="2000" dirty="0" smtClean="0">
              <a:latin typeface="Arial Black" pitchFamily="34" charset="0"/>
            </a:endParaRPr>
          </a:p>
          <a:p>
            <a:pPr algn="ctr"/>
            <a:r>
              <a:rPr lang="en-ID" sz="2000" b="0" dirty="0" err="1" smtClean="0">
                <a:latin typeface="Arial Black" pitchFamily="34" charset="0"/>
              </a:rPr>
              <a:t>Terwujudnya</a:t>
            </a:r>
            <a:r>
              <a:rPr lang="en-ID" sz="2000" b="0" dirty="0" smtClean="0">
                <a:latin typeface="Arial Black" pitchFamily="34" charset="0"/>
              </a:rPr>
              <a:t> </a:t>
            </a:r>
            <a:r>
              <a:rPr lang="en-ID" sz="2000" b="0" dirty="0" err="1" smtClean="0">
                <a:latin typeface="Arial Black" pitchFamily="34" charset="0"/>
              </a:rPr>
              <a:t>keluarga</a:t>
            </a:r>
            <a:r>
              <a:rPr lang="en-ID" sz="2000" b="0" dirty="0" smtClean="0">
                <a:latin typeface="Arial Black" pitchFamily="34" charset="0"/>
              </a:rPr>
              <a:t> </a:t>
            </a:r>
            <a:r>
              <a:rPr lang="en-ID" sz="2000" b="0" dirty="0" err="1" smtClean="0">
                <a:latin typeface="Arial Black" pitchFamily="34" charset="0"/>
              </a:rPr>
              <a:t>sehat</a:t>
            </a:r>
            <a:r>
              <a:rPr lang="en-ID" sz="2000" b="0" dirty="0" smtClean="0">
                <a:latin typeface="Arial Black" pitchFamily="34" charset="0"/>
              </a:rPr>
              <a:t>, </a:t>
            </a:r>
            <a:r>
              <a:rPr lang="en-ID" sz="2000" b="0" dirty="0" err="1" smtClean="0">
                <a:latin typeface="Arial Black" pitchFamily="34" charset="0"/>
              </a:rPr>
              <a:t>cerdas</a:t>
            </a:r>
            <a:r>
              <a:rPr lang="en-ID" sz="2000" b="0" dirty="0" smtClean="0">
                <a:latin typeface="Arial Black" pitchFamily="34" charset="0"/>
              </a:rPr>
              <a:t>, </a:t>
            </a:r>
            <a:r>
              <a:rPr lang="en-ID" sz="2000" b="0" dirty="0" err="1" smtClean="0">
                <a:latin typeface="Arial Black" pitchFamily="34" charset="0"/>
              </a:rPr>
              <a:t>berdaya</a:t>
            </a:r>
            <a:r>
              <a:rPr lang="en-ID" sz="2000" b="0" dirty="0" smtClean="0">
                <a:latin typeface="Arial Black" pitchFamily="34" charset="0"/>
              </a:rPr>
              <a:t>, </a:t>
            </a:r>
            <a:r>
              <a:rPr lang="en-ID" sz="2000" b="0" dirty="0" err="1" smtClean="0">
                <a:latin typeface="Arial Black" pitchFamily="34" charset="0"/>
              </a:rPr>
              <a:t>dan</a:t>
            </a:r>
            <a:r>
              <a:rPr lang="en-ID" sz="2000" b="0" dirty="0" smtClean="0">
                <a:latin typeface="Arial Black" pitchFamily="34" charset="0"/>
              </a:rPr>
              <a:t> </a:t>
            </a:r>
            <a:r>
              <a:rPr lang="en-ID" sz="2000" b="0" dirty="0" err="1" smtClean="0">
                <a:latin typeface="Arial Black" pitchFamily="34" charset="0"/>
              </a:rPr>
              <a:t>bertakwa</a:t>
            </a:r>
            <a:r>
              <a:rPr lang="en-ID" sz="2000" b="0" dirty="0" smtClean="0">
                <a:latin typeface="Arial Black" pitchFamily="34" charset="0"/>
              </a:rPr>
              <a:t>,  </a:t>
            </a:r>
            <a:r>
              <a:rPr lang="en-ID" sz="2000" b="0" dirty="0" err="1" smtClean="0">
                <a:latin typeface="Arial Black" pitchFamily="34" charset="0"/>
              </a:rPr>
              <a:t>menuju</a:t>
            </a:r>
            <a:r>
              <a:rPr lang="en-ID" sz="2000" b="0" dirty="0" smtClean="0">
                <a:latin typeface="Arial Black" pitchFamily="34" charset="0"/>
              </a:rPr>
              <a:t> Indonesia </a:t>
            </a:r>
            <a:r>
              <a:rPr lang="en-ID" sz="2000" b="0" dirty="0" err="1" smtClean="0">
                <a:latin typeface="Arial Black" pitchFamily="34" charset="0"/>
              </a:rPr>
              <a:t>Maju</a:t>
            </a:r>
            <a:r>
              <a:rPr lang="en-ID" sz="2000" b="0" dirty="0" smtClean="0">
                <a:latin typeface="Arial Black" pitchFamily="34" charset="0"/>
              </a:rPr>
              <a:t> </a:t>
            </a:r>
            <a:r>
              <a:rPr lang="en-ID" sz="2000" b="0" dirty="0" err="1" smtClean="0">
                <a:latin typeface="Arial Black" pitchFamily="34" charset="0"/>
              </a:rPr>
              <a:t>Tahun</a:t>
            </a:r>
            <a:r>
              <a:rPr lang="en-ID" sz="2000" b="0" dirty="0" smtClean="0">
                <a:latin typeface="Arial Black" pitchFamily="34" charset="0"/>
              </a:rPr>
              <a:t> 2024</a:t>
            </a:r>
            <a:endParaRPr lang="en-US" sz="2400" b="0" dirty="0">
              <a:latin typeface="Arial Black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2"/>
          </p:nvPr>
        </p:nvSpPr>
        <p:spPr>
          <a:xfrm>
            <a:off x="467544" y="2348880"/>
            <a:ext cx="8136904" cy="3712464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ID" dirty="0" err="1" smtClean="0">
                <a:latin typeface="Arial Black" pitchFamily="34" charset="0"/>
                <a:cs typeface="Arial" pitchFamily="34" charset="0"/>
              </a:rPr>
              <a:t>Misi</a:t>
            </a:r>
            <a:endParaRPr lang="en-ID" dirty="0" smtClean="0">
              <a:latin typeface="Arial Black" pitchFamily="34" charset="0"/>
              <a:cs typeface="Arial" pitchFamily="34" charset="0"/>
            </a:endParaRPr>
          </a:p>
          <a:p>
            <a:pPr marL="514350" indent="-514350" algn="just">
              <a:buAutoNum type="arabicPeriod"/>
            </a:pPr>
            <a:r>
              <a:rPr lang="en-ID" dirty="0" err="1" smtClean="0">
                <a:latin typeface="Arial Black" pitchFamily="34" charset="0"/>
                <a:cs typeface="Arial" pitchFamily="34" charset="0"/>
              </a:rPr>
              <a:t>Mewujudkan</a:t>
            </a:r>
            <a:r>
              <a:rPr lang="en-ID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en-ID" dirty="0" err="1" smtClean="0">
                <a:latin typeface="Arial Black" pitchFamily="34" charset="0"/>
                <a:cs typeface="Arial" pitchFamily="34" charset="0"/>
              </a:rPr>
              <a:t>kerekter</a:t>
            </a:r>
            <a:r>
              <a:rPr lang="en-ID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en-ID" dirty="0" err="1" smtClean="0">
                <a:latin typeface="Arial Black" pitchFamily="34" charset="0"/>
                <a:cs typeface="Arial" pitchFamily="34" charset="0"/>
              </a:rPr>
              <a:t>keluarga</a:t>
            </a:r>
            <a:r>
              <a:rPr lang="en-ID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en-ID" dirty="0" err="1" smtClean="0">
                <a:latin typeface="Arial Black" pitchFamily="34" charset="0"/>
                <a:cs typeface="Arial" pitchFamily="34" charset="0"/>
              </a:rPr>
              <a:t>melalui</a:t>
            </a:r>
            <a:r>
              <a:rPr lang="en-ID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en-ID" dirty="0" err="1" smtClean="0">
                <a:latin typeface="Arial Black" pitchFamily="34" charset="0"/>
                <a:cs typeface="Arial" pitchFamily="34" charset="0"/>
              </a:rPr>
              <a:t>pola</a:t>
            </a:r>
            <a:r>
              <a:rPr lang="en-ID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en-ID" dirty="0" err="1" smtClean="0">
                <a:latin typeface="Arial Black" pitchFamily="34" charset="0"/>
                <a:cs typeface="Arial" pitchFamily="34" charset="0"/>
              </a:rPr>
              <a:t>asuh</a:t>
            </a:r>
            <a:r>
              <a:rPr lang="en-ID" dirty="0" smtClean="0">
                <a:latin typeface="Arial Black" pitchFamily="34" charset="0"/>
                <a:cs typeface="Arial" pitchFamily="34" charset="0"/>
              </a:rPr>
              <a:t> yang </a:t>
            </a:r>
            <a:r>
              <a:rPr lang="en-ID" dirty="0" err="1" smtClean="0">
                <a:latin typeface="Arial Black" pitchFamily="34" charset="0"/>
                <a:cs typeface="Arial" pitchFamily="34" charset="0"/>
              </a:rPr>
              <a:t>sesuai</a:t>
            </a:r>
            <a:r>
              <a:rPr lang="en-ID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en-ID" dirty="0" err="1" smtClean="0">
                <a:latin typeface="Arial Black" pitchFamily="34" charset="0"/>
                <a:cs typeface="Arial" pitchFamily="34" charset="0"/>
              </a:rPr>
              <a:t>dengan</a:t>
            </a:r>
            <a:r>
              <a:rPr lang="en-ID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en-ID" dirty="0" err="1" smtClean="0">
                <a:latin typeface="Arial Black" pitchFamily="34" charset="0"/>
                <a:cs typeface="Arial" pitchFamily="34" charset="0"/>
              </a:rPr>
              <a:t>nilai</a:t>
            </a:r>
            <a:r>
              <a:rPr lang="en-ID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en-ID" dirty="0" err="1" smtClean="0">
                <a:latin typeface="Arial Black" pitchFamily="34" charset="0"/>
                <a:cs typeface="Arial" pitchFamily="34" charset="0"/>
              </a:rPr>
              <a:t>dasar</a:t>
            </a:r>
            <a:r>
              <a:rPr lang="en-ID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en-ID" dirty="0" err="1" smtClean="0">
                <a:latin typeface="Arial Black" pitchFamily="34" charset="0"/>
                <a:cs typeface="Arial" pitchFamily="34" charset="0"/>
              </a:rPr>
              <a:t>pancasila</a:t>
            </a:r>
            <a:r>
              <a:rPr lang="en-ID" dirty="0" smtClean="0">
                <a:latin typeface="Arial Black" pitchFamily="34" charset="0"/>
                <a:cs typeface="Arial" pitchFamily="34" charset="0"/>
              </a:rPr>
              <a:t>.</a:t>
            </a:r>
          </a:p>
          <a:p>
            <a:pPr marL="514350" indent="-514350" algn="just">
              <a:buAutoNum type="arabicPeriod"/>
            </a:pPr>
            <a:r>
              <a:rPr lang="en-ID" dirty="0" err="1" smtClean="0">
                <a:latin typeface="Arial Black" pitchFamily="34" charset="0"/>
                <a:cs typeface="Arial" pitchFamily="34" charset="0"/>
              </a:rPr>
              <a:t>Meningkatkan</a:t>
            </a:r>
            <a:r>
              <a:rPr lang="en-ID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en-ID" dirty="0" err="1" smtClean="0">
                <a:latin typeface="Arial Black" pitchFamily="34" charset="0"/>
                <a:cs typeface="Arial" pitchFamily="34" charset="0"/>
              </a:rPr>
              <a:t>pendidikan</a:t>
            </a:r>
            <a:r>
              <a:rPr lang="en-ID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en-ID" dirty="0" err="1" smtClean="0">
                <a:latin typeface="Arial Black" pitchFamily="34" charset="0"/>
                <a:cs typeface="Arial" pitchFamily="34" charset="0"/>
              </a:rPr>
              <a:t>dan</a:t>
            </a:r>
            <a:r>
              <a:rPr lang="en-ID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en-ID" dirty="0" err="1" smtClean="0">
                <a:latin typeface="Arial Black" pitchFamily="34" charset="0"/>
                <a:cs typeface="Arial" pitchFamily="34" charset="0"/>
              </a:rPr>
              <a:t>ekonomi</a:t>
            </a:r>
            <a:r>
              <a:rPr lang="en-ID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en-ID" dirty="0" err="1" smtClean="0">
                <a:latin typeface="Arial Black" pitchFamily="34" charset="0"/>
                <a:cs typeface="Arial" pitchFamily="34" charset="0"/>
              </a:rPr>
              <a:t>keluarga</a:t>
            </a:r>
            <a:r>
              <a:rPr lang="en-ID" dirty="0" smtClean="0">
                <a:latin typeface="Arial Black" pitchFamily="34" charset="0"/>
                <a:cs typeface="Arial" pitchFamily="34" charset="0"/>
              </a:rPr>
              <a:t>.</a:t>
            </a:r>
          </a:p>
          <a:p>
            <a:pPr marL="514350" indent="-514350" algn="just">
              <a:buAutoNum type="arabicPeriod"/>
            </a:pPr>
            <a:r>
              <a:rPr lang="en-ID" dirty="0" err="1" smtClean="0">
                <a:latin typeface="Arial Black" pitchFamily="34" charset="0"/>
                <a:cs typeface="Arial" pitchFamily="34" charset="0"/>
              </a:rPr>
              <a:t>Memperkuat</a:t>
            </a:r>
            <a:r>
              <a:rPr lang="en-ID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en-ID" dirty="0" err="1" smtClean="0">
                <a:latin typeface="Arial Black" pitchFamily="34" charset="0"/>
                <a:cs typeface="Arial" pitchFamily="34" charset="0"/>
              </a:rPr>
              <a:t>ketahanan</a:t>
            </a:r>
            <a:r>
              <a:rPr lang="en-ID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en-ID" dirty="0" err="1" smtClean="0">
                <a:latin typeface="Arial Black" pitchFamily="34" charset="0"/>
                <a:cs typeface="Arial" pitchFamily="34" charset="0"/>
              </a:rPr>
              <a:t>keluarga</a:t>
            </a:r>
            <a:r>
              <a:rPr lang="en-ID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en-ID" dirty="0" err="1" smtClean="0">
                <a:latin typeface="Arial Black" pitchFamily="34" charset="0"/>
                <a:cs typeface="Arial" pitchFamily="34" charset="0"/>
              </a:rPr>
              <a:t>melalui</a:t>
            </a:r>
            <a:r>
              <a:rPr lang="en-ID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en-ID" dirty="0" err="1" smtClean="0">
                <a:latin typeface="Arial Black" pitchFamily="34" charset="0"/>
                <a:cs typeface="Arial" pitchFamily="34" charset="0"/>
              </a:rPr>
              <a:t>pemenuhan</a:t>
            </a:r>
            <a:r>
              <a:rPr lang="en-ID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en-ID" dirty="0" err="1" smtClean="0">
                <a:latin typeface="Arial Black" pitchFamily="34" charset="0"/>
                <a:cs typeface="Arial" pitchFamily="34" charset="0"/>
              </a:rPr>
              <a:t>pangan</a:t>
            </a:r>
            <a:r>
              <a:rPr lang="en-ID" dirty="0" smtClean="0">
                <a:latin typeface="Arial Black" pitchFamily="34" charset="0"/>
                <a:cs typeface="Arial" pitchFamily="34" charset="0"/>
              </a:rPr>
              <a:t>, </a:t>
            </a:r>
            <a:r>
              <a:rPr lang="en-ID" dirty="0" err="1" smtClean="0">
                <a:latin typeface="Arial Black" pitchFamily="34" charset="0"/>
                <a:cs typeface="Arial" pitchFamily="34" charset="0"/>
              </a:rPr>
              <a:t>sadang</a:t>
            </a:r>
            <a:r>
              <a:rPr lang="en-ID" dirty="0" smtClean="0">
                <a:latin typeface="Arial Black" pitchFamily="34" charset="0"/>
                <a:cs typeface="Arial" pitchFamily="34" charset="0"/>
              </a:rPr>
              <a:t>, </a:t>
            </a:r>
            <a:r>
              <a:rPr lang="en-ID" dirty="0" err="1" smtClean="0">
                <a:latin typeface="Arial Black" pitchFamily="34" charset="0"/>
                <a:cs typeface="Arial" pitchFamily="34" charset="0"/>
              </a:rPr>
              <a:t>rumah</a:t>
            </a:r>
            <a:r>
              <a:rPr lang="en-ID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en-ID" dirty="0" err="1" smtClean="0">
                <a:latin typeface="Arial Black" pitchFamily="34" charset="0"/>
                <a:cs typeface="Arial" pitchFamily="34" charset="0"/>
              </a:rPr>
              <a:t>sehat</a:t>
            </a:r>
            <a:r>
              <a:rPr lang="en-ID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en-ID" dirty="0" err="1" smtClean="0">
                <a:latin typeface="Arial Black" pitchFamily="34" charset="0"/>
                <a:cs typeface="Arial" pitchFamily="34" charset="0"/>
              </a:rPr>
              <a:t>layah</a:t>
            </a:r>
            <a:r>
              <a:rPr lang="en-ID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en-ID" dirty="0" err="1" smtClean="0">
                <a:latin typeface="Arial Black" pitchFamily="34" charset="0"/>
                <a:cs typeface="Arial" pitchFamily="34" charset="0"/>
              </a:rPr>
              <a:t>huni</a:t>
            </a:r>
            <a:r>
              <a:rPr lang="en-ID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en-ID" dirty="0" err="1" smtClean="0">
                <a:latin typeface="Arial Black" pitchFamily="34" charset="0"/>
                <a:cs typeface="Arial" pitchFamily="34" charset="0"/>
              </a:rPr>
              <a:t>serta</a:t>
            </a:r>
            <a:r>
              <a:rPr lang="en-ID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en-ID" dirty="0" err="1" smtClean="0">
                <a:latin typeface="Arial Black" pitchFamily="34" charset="0"/>
                <a:cs typeface="Arial" pitchFamily="34" charset="0"/>
              </a:rPr>
              <a:t>tata</a:t>
            </a:r>
            <a:r>
              <a:rPr lang="en-ID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en-ID" dirty="0" err="1" smtClean="0">
                <a:latin typeface="Arial Black" pitchFamily="34" charset="0"/>
                <a:cs typeface="Arial" pitchFamily="34" charset="0"/>
              </a:rPr>
              <a:t>laksana</a:t>
            </a:r>
            <a:r>
              <a:rPr lang="en-ID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en-ID" dirty="0" err="1" smtClean="0">
                <a:latin typeface="Arial Black" pitchFamily="34" charset="0"/>
                <a:cs typeface="Arial" pitchFamily="34" charset="0"/>
              </a:rPr>
              <a:t>rumah</a:t>
            </a:r>
            <a:r>
              <a:rPr lang="en-ID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en-ID" dirty="0" err="1" smtClean="0">
                <a:latin typeface="Arial Black" pitchFamily="34" charset="0"/>
                <a:cs typeface="Arial" pitchFamily="34" charset="0"/>
              </a:rPr>
              <a:t>tangga</a:t>
            </a:r>
            <a:r>
              <a:rPr lang="en-ID" dirty="0" smtClean="0">
                <a:latin typeface="Arial Black" pitchFamily="34" charset="0"/>
                <a:cs typeface="Arial" pitchFamily="34" charset="0"/>
              </a:rPr>
              <a:t>.</a:t>
            </a:r>
          </a:p>
          <a:p>
            <a:pPr marL="514350" indent="-514350" algn="just">
              <a:buAutoNum type="arabicPeriod"/>
            </a:pPr>
            <a:r>
              <a:rPr lang="en-ID" dirty="0" err="1" smtClean="0">
                <a:latin typeface="Arial Black" pitchFamily="34" charset="0"/>
                <a:cs typeface="Arial" pitchFamily="34" charset="0"/>
              </a:rPr>
              <a:t>Meningkatkan</a:t>
            </a:r>
            <a:r>
              <a:rPr lang="en-ID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en-ID" dirty="0" err="1" smtClean="0">
                <a:latin typeface="Arial Black" pitchFamily="34" charset="0"/>
                <a:cs typeface="Arial" pitchFamily="34" charset="0"/>
              </a:rPr>
              <a:t>kesehatan</a:t>
            </a:r>
            <a:r>
              <a:rPr lang="en-ID" dirty="0" smtClean="0">
                <a:latin typeface="Arial Black" pitchFamily="34" charset="0"/>
                <a:cs typeface="Arial" pitchFamily="34" charset="0"/>
              </a:rPr>
              <a:t>, </a:t>
            </a:r>
            <a:r>
              <a:rPr lang="en-ID" dirty="0" err="1" smtClean="0">
                <a:latin typeface="Arial Black" pitchFamily="34" charset="0"/>
                <a:cs typeface="Arial" pitchFamily="34" charset="0"/>
              </a:rPr>
              <a:t>kelestarian</a:t>
            </a:r>
            <a:r>
              <a:rPr lang="en-ID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en-ID" dirty="0" err="1" smtClean="0">
                <a:latin typeface="Arial Black" pitchFamily="34" charset="0"/>
                <a:cs typeface="Arial" pitchFamily="34" charset="0"/>
              </a:rPr>
              <a:t>lingkungan</a:t>
            </a:r>
            <a:r>
              <a:rPr lang="en-ID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en-ID" dirty="0" err="1" smtClean="0">
                <a:latin typeface="Arial Black" pitchFamily="34" charset="0"/>
                <a:cs typeface="Arial" pitchFamily="34" charset="0"/>
              </a:rPr>
              <a:t>hidup</a:t>
            </a:r>
            <a:r>
              <a:rPr lang="en-ID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en-ID" dirty="0" err="1" smtClean="0">
                <a:latin typeface="Arial Black" pitchFamily="34" charset="0"/>
                <a:cs typeface="Arial" pitchFamily="34" charset="0"/>
              </a:rPr>
              <a:t>dangan</a:t>
            </a:r>
            <a:r>
              <a:rPr lang="en-ID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en-ID" dirty="0" err="1" smtClean="0">
                <a:latin typeface="Arial Black" pitchFamily="34" charset="0"/>
                <a:cs typeface="Arial" pitchFamily="34" charset="0"/>
              </a:rPr>
              <a:t>perencaan</a:t>
            </a:r>
            <a:r>
              <a:rPr lang="en-ID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en-ID" dirty="0" err="1" smtClean="0">
                <a:latin typeface="Arial Black" pitchFamily="34" charset="0"/>
                <a:cs typeface="Arial" pitchFamily="34" charset="0"/>
              </a:rPr>
              <a:t>sehat</a:t>
            </a:r>
            <a:r>
              <a:rPr lang="en-ID" dirty="0" smtClean="0">
                <a:latin typeface="Arial Black" pitchFamily="34" charset="0"/>
                <a:cs typeface="Arial" pitchFamily="34" charset="0"/>
              </a:rPr>
              <a:t>.</a:t>
            </a:r>
          </a:p>
          <a:p>
            <a:pPr marL="514350" indent="-514350" algn="just">
              <a:buAutoNum type="arabicPeriod"/>
            </a:pPr>
            <a:r>
              <a:rPr lang="en-ID" dirty="0" err="1" smtClean="0">
                <a:latin typeface="Arial Black" pitchFamily="34" charset="0"/>
                <a:cs typeface="Arial" pitchFamily="34" charset="0"/>
              </a:rPr>
              <a:t>Moderisasi</a:t>
            </a:r>
            <a:r>
              <a:rPr lang="en-ID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en-ID" dirty="0" err="1">
                <a:latin typeface="Arial Black" pitchFamily="34" charset="0"/>
                <a:cs typeface="Arial" pitchFamily="34" charset="0"/>
              </a:rPr>
              <a:t>O</a:t>
            </a:r>
            <a:r>
              <a:rPr lang="en-ID" dirty="0" err="1" smtClean="0">
                <a:latin typeface="Arial Black" pitchFamily="34" charset="0"/>
                <a:cs typeface="Arial" pitchFamily="34" charset="0"/>
              </a:rPr>
              <a:t>rganisasi</a:t>
            </a:r>
            <a:r>
              <a:rPr lang="en-ID" dirty="0" smtClean="0">
                <a:latin typeface="Arial Black" pitchFamily="34" charset="0"/>
                <a:cs typeface="Arial" pitchFamily="34" charset="0"/>
              </a:rPr>
              <a:t> PKK </a:t>
            </a:r>
            <a:r>
              <a:rPr lang="en-ID" dirty="0" err="1" smtClean="0">
                <a:latin typeface="Arial Black" pitchFamily="34" charset="0"/>
                <a:cs typeface="Arial" pitchFamily="34" charset="0"/>
              </a:rPr>
              <a:t>dengan</a:t>
            </a:r>
            <a:r>
              <a:rPr lang="en-ID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en-ID" dirty="0" err="1" smtClean="0">
                <a:latin typeface="Arial Black" pitchFamily="34" charset="0"/>
                <a:cs typeface="Arial" pitchFamily="34" charset="0"/>
              </a:rPr>
              <a:t>memanfaatkan</a:t>
            </a:r>
            <a:r>
              <a:rPr lang="en-ID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en-ID" dirty="0" err="1" smtClean="0">
                <a:latin typeface="Arial Black" pitchFamily="34" charset="0"/>
                <a:cs typeface="Arial" pitchFamily="34" charset="0"/>
              </a:rPr>
              <a:t>teknoligi</a:t>
            </a:r>
            <a:r>
              <a:rPr lang="en-ID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en-ID" dirty="0" err="1" smtClean="0">
                <a:latin typeface="Arial Black" pitchFamily="34" charset="0"/>
                <a:cs typeface="Arial" pitchFamily="34" charset="0"/>
              </a:rPr>
              <a:t>informasi</a:t>
            </a:r>
            <a:r>
              <a:rPr lang="en-ID" dirty="0" smtClean="0">
                <a:latin typeface="Arial Black" pitchFamily="34" charset="0"/>
                <a:cs typeface="Arial" pitchFamily="34" charset="0"/>
              </a:rPr>
              <a:t>.</a:t>
            </a:r>
            <a:endParaRPr lang="en-US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275856" y="252233"/>
            <a:ext cx="2232248" cy="57606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VISI </a:t>
            </a:r>
            <a:r>
              <a:rPr lang="en-ID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dan</a:t>
            </a:r>
            <a:r>
              <a:rPr lang="en-ID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 MISI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34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55576" y="476672"/>
            <a:ext cx="7992888" cy="6120680"/>
          </a:xfrm>
        </p:spPr>
        <p:txBody>
          <a:bodyPr>
            <a:normAutofit/>
          </a:bodyPr>
          <a:lstStyle/>
          <a:p>
            <a:r>
              <a:rPr lang="en-ID" sz="1800" dirty="0" err="1" smtClean="0">
                <a:latin typeface="Arial Narrow" pitchFamily="34" charset="0"/>
              </a:rPr>
              <a:t>Berikut</a:t>
            </a:r>
            <a:r>
              <a:rPr lang="en-ID" sz="1800" dirty="0" smtClean="0">
                <a:latin typeface="Arial Narrow" pitchFamily="34" charset="0"/>
              </a:rPr>
              <a:t> </a:t>
            </a:r>
            <a:r>
              <a:rPr lang="en-ID" sz="1800" dirty="0" err="1" smtClean="0">
                <a:latin typeface="Arial Narrow" pitchFamily="34" charset="0"/>
              </a:rPr>
              <a:t>adalah</a:t>
            </a:r>
            <a:r>
              <a:rPr lang="en-ID" sz="1800" dirty="0" smtClean="0">
                <a:latin typeface="Arial Narrow" pitchFamily="34" charset="0"/>
              </a:rPr>
              <a:t> Program yang </a:t>
            </a:r>
            <a:r>
              <a:rPr lang="en-ID" sz="1800" dirty="0" err="1" smtClean="0">
                <a:latin typeface="Arial Narrow" pitchFamily="34" charset="0"/>
              </a:rPr>
              <a:t>telah</a:t>
            </a:r>
            <a:r>
              <a:rPr lang="en-ID" sz="1800" dirty="0" smtClean="0">
                <a:latin typeface="Arial Narrow" pitchFamily="34" charset="0"/>
              </a:rPr>
              <a:t> </a:t>
            </a:r>
            <a:r>
              <a:rPr lang="en-ID" sz="1800" dirty="0" err="1" smtClean="0">
                <a:latin typeface="Arial Narrow" pitchFamily="34" charset="0"/>
              </a:rPr>
              <a:t>dilaksanakan</a:t>
            </a:r>
            <a:r>
              <a:rPr lang="en-ID" sz="1800" dirty="0" smtClean="0">
                <a:latin typeface="Arial Narrow" pitchFamily="34" charset="0"/>
              </a:rPr>
              <a:t> :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ID" sz="1800" dirty="0" err="1" smtClean="0">
                <a:latin typeface="Arial Narrow" pitchFamily="34" charset="0"/>
              </a:rPr>
              <a:t>Penataan</a:t>
            </a:r>
            <a:r>
              <a:rPr lang="en-ID" sz="1800" dirty="0" smtClean="0">
                <a:latin typeface="Arial Narrow" pitchFamily="34" charset="0"/>
              </a:rPr>
              <a:t> </a:t>
            </a:r>
            <a:r>
              <a:rPr lang="en-ID" sz="1800" dirty="0" err="1" smtClean="0">
                <a:latin typeface="Arial Narrow" pitchFamily="34" charset="0"/>
              </a:rPr>
              <a:t>KepengurusanTim</a:t>
            </a:r>
            <a:r>
              <a:rPr lang="en-ID" sz="1800" dirty="0" smtClean="0">
                <a:latin typeface="Arial Narrow" pitchFamily="34" charset="0"/>
              </a:rPr>
              <a:t> </a:t>
            </a:r>
            <a:r>
              <a:rPr lang="en-ID" sz="1800" dirty="0" err="1" smtClean="0">
                <a:latin typeface="Arial Narrow" pitchFamily="34" charset="0"/>
              </a:rPr>
              <a:t>Penggerak</a:t>
            </a:r>
            <a:r>
              <a:rPr lang="en-ID" sz="1800" dirty="0" smtClean="0">
                <a:latin typeface="Arial Narrow" pitchFamily="34" charset="0"/>
              </a:rPr>
              <a:t> PKK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ID" sz="1800" dirty="0" err="1" smtClean="0">
                <a:latin typeface="Arial Narrow" pitchFamily="34" charset="0"/>
              </a:rPr>
              <a:t>Menertibkan</a:t>
            </a:r>
            <a:r>
              <a:rPr lang="en-ID" sz="1800" dirty="0" smtClean="0">
                <a:latin typeface="Arial Narrow" pitchFamily="34" charset="0"/>
              </a:rPr>
              <a:t> </a:t>
            </a:r>
            <a:r>
              <a:rPr lang="en-ID" sz="1800" dirty="0" err="1" smtClean="0">
                <a:latin typeface="Arial Narrow" pitchFamily="34" charset="0"/>
              </a:rPr>
              <a:t>Buku</a:t>
            </a:r>
            <a:r>
              <a:rPr lang="en-ID" sz="1800" dirty="0" smtClean="0">
                <a:latin typeface="Arial Narrow" pitchFamily="34" charset="0"/>
              </a:rPr>
              <a:t> – </a:t>
            </a:r>
            <a:r>
              <a:rPr lang="en-ID" sz="1800" dirty="0" err="1" smtClean="0">
                <a:latin typeface="Arial Narrow" pitchFamily="34" charset="0"/>
              </a:rPr>
              <a:t>buku</a:t>
            </a:r>
            <a:r>
              <a:rPr lang="en-ID" sz="1800" dirty="0" smtClean="0">
                <a:latin typeface="Arial Narrow" pitchFamily="34" charset="0"/>
              </a:rPr>
              <a:t> </a:t>
            </a:r>
            <a:r>
              <a:rPr lang="en-ID" sz="1800" dirty="0" err="1" smtClean="0">
                <a:latin typeface="Arial Narrow" pitchFamily="34" charset="0"/>
              </a:rPr>
              <a:t>Administrasi</a:t>
            </a:r>
            <a:r>
              <a:rPr lang="en-ID" sz="1800" dirty="0" smtClean="0">
                <a:latin typeface="Arial Narrow" pitchFamily="34" charset="0"/>
              </a:rPr>
              <a:t> PKK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ID" sz="1800" dirty="0" err="1" smtClean="0">
                <a:latin typeface="Arial Narrow" pitchFamily="34" charset="0"/>
              </a:rPr>
              <a:t>Mengikuti</a:t>
            </a:r>
            <a:r>
              <a:rPr lang="en-ID" sz="1800" dirty="0" smtClean="0">
                <a:latin typeface="Arial Narrow" pitchFamily="34" charset="0"/>
              </a:rPr>
              <a:t> </a:t>
            </a:r>
            <a:r>
              <a:rPr lang="en-ID" sz="1800" dirty="0" err="1" smtClean="0">
                <a:latin typeface="Arial Narrow" pitchFamily="34" charset="0"/>
              </a:rPr>
              <a:t>Rapat</a:t>
            </a:r>
            <a:r>
              <a:rPr lang="en-ID" sz="1800" dirty="0" smtClean="0">
                <a:latin typeface="Arial Narrow" pitchFamily="34" charset="0"/>
              </a:rPr>
              <a:t> </a:t>
            </a:r>
            <a:r>
              <a:rPr lang="en-ID" sz="1800" dirty="0" err="1" smtClean="0">
                <a:latin typeface="Arial Narrow" pitchFamily="34" charset="0"/>
              </a:rPr>
              <a:t>Rutin</a:t>
            </a:r>
            <a:r>
              <a:rPr lang="en-ID" sz="1800" dirty="0" smtClean="0">
                <a:latin typeface="Arial Narrow" pitchFamily="34" charset="0"/>
              </a:rPr>
              <a:t> </a:t>
            </a:r>
            <a:r>
              <a:rPr lang="en-ID" sz="1800" dirty="0" err="1" smtClean="0">
                <a:latin typeface="Arial Narrow" pitchFamily="34" charset="0"/>
              </a:rPr>
              <a:t>Bulanan</a:t>
            </a:r>
            <a:r>
              <a:rPr lang="en-ID" sz="1800" dirty="0" smtClean="0">
                <a:latin typeface="Arial Narrow" pitchFamily="34" charset="0"/>
              </a:rPr>
              <a:t> Tk. </a:t>
            </a:r>
            <a:r>
              <a:rPr lang="en-ID" sz="1800" dirty="0" err="1" smtClean="0">
                <a:latin typeface="Arial Narrow" pitchFamily="34" charset="0"/>
              </a:rPr>
              <a:t>Kecamatan</a:t>
            </a:r>
            <a:r>
              <a:rPr lang="en-ID" sz="1800" dirty="0" smtClean="0">
                <a:latin typeface="Arial Narrow" pitchFamily="34" charset="0"/>
              </a:rPr>
              <a:t> </a:t>
            </a:r>
            <a:r>
              <a:rPr lang="en-ID" sz="1800" dirty="0" err="1" smtClean="0">
                <a:latin typeface="Arial Narrow" pitchFamily="34" charset="0"/>
              </a:rPr>
              <a:t>Ciniru</a:t>
            </a:r>
            <a:endParaRPr lang="en-ID" sz="1800" dirty="0" smtClean="0">
              <a:latin typeface="Arial Narrow" pitchFamily="34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ID" sz="1800" dirty="0" err="1" smtClean="0">
                <a:latin typeface="Arial Narrow" pitchFamily="34" charset="0"/>
              </a:rPr>
              <a:t>Melaksanakan</a:t>
            </a:r>
            <a:r>
              <a:rPr lang="en-ID" sz="1800" dirty="0" smtClean="0">
                <a:latin typeface="Arial Narrow" pitchFamily="34" charset="0"/>
              </a:rPr>
              <a:t> </a:t>
            </a:r>
            <a:r>
              <a:rPr lang="en-ID" sz="1800" dirty="0" err="1" smtClean="0">
                <a:latin typeface="Arial Narrow" pitchFamily="34" charset="0"/>
              </a:rPr>
              <a:t>Kegiatan</a:t>
            </a:r>
            <a:r>
              <a:rPr lang="en-ID" sz="1800" dirty="0" smtClean="0">
                <a:latin typeface="Arial Narrow" pitchFamily="34" charset="0"/>
              </a:rPr>
              <a:t> </a:t>
            </a:r>
            <a:r>
              <a:rPr lang="en-ID" sz="1800" dirty="0" err="1" smtClean="0">
                <a:latin typeface="Arial Narrow" pitchFamily="34" charset="0"/>
              </a:rPr>
              <a:t>Pertemuan</a:t>
            </a:r>
            <a:r>
              <a:rPr lang="en-ID" sz="1800" dirty="0" smtClean="0">
                <a:latin typeface="Arial Narrow" pitchFamily="34" charset="0"/>
              </a:rPr>
              <a:t> </a:t>
            </a:r>
            <a:r>
              <a:rPr lang="en-ID" sz="1800" dirty="0" err="1" smtClean="0">
                <a:latin typeface="Arial Narrow" pitchFamily="34" charset="0"/>
              </a:rPr>
              <a:t>Rutin</a:t>
            </a:r>
            <a:endParaRPr lang="en-ID" sz="1800" dirty="0" smtClean="0">
              <a:latin typeface="Arial Narrow" pitchFamily="34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ID" sz="1800" dirty="0" err="1" smtClean="0">
                <a:latin typeface="Arial Narrow" pitchFamily="34" charset="0"/>
              </a:rPr>
              <a:t>Menertibkan</a:t>
            </a:r>
            <a:r>
              <a:rPr lang="en-ID" sz="1800" dirty="0" smtClean="0">
                <a:latin typeface="Arial Narrow" pitchFamily="34" charset="0"/>
              </a:rPr>
              <a:t> </a:t>
            </a:r>
            <a:r>
              <a:rPr lang="en-ID" sz="1800" dirty="0" err="1" smtClean="0">
                <a:latin typeface="Arial Narrow" pitchFamily="34" charset="0"/>
              </a:rPr>
              <a:t>Administrasi</a:t>
            </a:r>
            <a:r>
              <a:rPr lang="en-ID" sz="1800" dirty="0" smtClean="0">
                <a:latin typeface="Arial Narrow" pitchFamily="34" charset="0"/>
              </a:rPr>
              <a:t> </a:t>
            </a:r>
            <a:r>
              <a:rPr lang="en-ID" sz="1800" dirty="0" err="1" smtClean="0">
                <a:latin typeface="Arial Narrow" pitchFamily="34" charset="0"/>
              </a:rPr>
              <a:t>Keuangan</a:t>
            </a:r>
            <a:r>
              <a:rPr lang="en-ID" sz="1800" dirty="0" smtClean="0">
                <a:latin typeface="Arial Narrow" pitchFamily="34" charset="0"/>
              </a:rPr>
              <a:t> PKK </a:t>
            </a:r>
            <a:r>
              <a:rPr lang="en-ID" sz="1800" dirty="0" err="1" smtClean="0">
                <a:latin typeface="Arial Narrow" pitchFamily="34" charset="0"/>
              </a:rPr>
              <a:t>Tahun</a:t>
            </a:r>
            <a:r>
              <a:rPr lang="en-ID" sz="1800" dirty="0" smtClean="0">
                <a:latin typeface="Arial Narrow" pitchFamily="34" charset="0"/>
              </a:rPr>
              <a:t> 2024 yang </a:t>
            </a:r>
            <a:r>
              <a:rPr lang="en-ID" sz="1800" dirty="0" err="1" smtClean="0">
                <a:latin typeface="Arial Narrow" pitchFamily="34" charset="0"/>
              </a:rPr>
              <a:t>bersumber</a:t>
            </a:r>
            <a:r>
              <a:rPr lang="en-ID" sz="1800" dirty="0" smtClean="0">
                <a:latin typeface="Arial Narrow" pitchFamily="34" charset="0"/>
              </a:rPr>
              <a:t> </a:t>
            </a:r>
            <a:r>
              <a:rPr lang="en-ID" sz="1800" dirty="0" err="1" smtClean="0">
                <a:latin typeface="Arial Narrow" pitchFamily="34" charset="0"/>
              </a:rPr>
              <a:t>dari</a:t>
            </a:r>
            <a:r>
              <a:rPr lang="en-ID" sz="1800" dirty="0" smtClean="0">
                <a:latin typeface="Arial Narrow" pitchFamily="34" charset="0"/>
              </a:rPr>
              <a:t> </a:t>
            </a:r>
            <a:r>
              <a:rPr lang="en-ID" sz="1800" dirty="0" err="1" smtClean="0">
                <a:latin typeface="Arial Narrow" pitchFamily="34" charset="0"/>
              </a:rPr>
              <a:t>APBDes</a:t>
            </a:r>
            <a:endParaRPr lang="en-ID" sz="1800" dirty="0" smtClean="0">
              <a:latin typeface="Arial Narrow" pitchFamily="34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ID" sz="1800" dirty="0" err="1" smtClean="0">
                <a:latin typeface="Arial Narrow" pitchFamily="34" charset="0"/>
              </a:rPr>
              <a:t>Menghadiri</a:t>
            </a:r>
            <a:r>
              <a:rPr lang="en-ID" sz="1800" dirty="0" smtClean="0">
                <a:latin typeface="Arial Narrow" pitchFamily="34" charset="0"/>
              </a:rPr>
              <a:t> </a:t>
            </a:r>
            <a:r>
              <a:rPr lang="en-ID" sz="1800" dirty="0" err="1" smtClean="0">
                <a:latin typeface="Arial Narrow" pitchFamily="34" charset="0"/>
              </a:rPr>
              <a:t>Kegiatan</a:t>
            </a:r>
            <a:r>
              <a:rPr lang="en-ID" sz="1800" dirty="0" smtClean="0">
                <a:latin typeface="Arial Narrow" pitchFamily="34" charset="0"/>
              </a:rPr>
              <a:t> </a:t>
            </a:r>
            <a:r>
              <a:rPr lang="en-ID" sz="1800" dirty="0" err="1" smtClean="0">
                <a:latin typeface="Arial Narrow" pitchFamily="34" charset="0"/>
              </a:rPr>
              <a:t>Sosialisasi</a:t>
            </a:r>
            <a:r>
              <a:rPr lang="en-ID" sz="1800" dirty="0" smtClean="0">
                <a:latin typeface="Arial Narrow" pitchFamily="34" charset="0"/>
              </a:rPr>
              <a:t> </a:t>
            </a:r>
            <a:r>
              <a:rPr lang="en-ID" sz="1800" dirty="0" err="1" smtClean="0">
                <a:latin typeface="Arial Narrow" pitchFamily="34" charset="0"/>
              </a:rPr>
              <a:t>Bunda</a:t>
            </a:r>
            <a:r>
              <a:rPr lang="en-ID" sz="1800" dirty="0" smtClean="0">
                <a:latin typeface="Arial Narrow" pitchFamily="34" charset="0"/>
              </a:rPr>
              <a:t> </a:t>
            </a:r>
            <a:r>
              <a:rPr lang="en-ID" sz="1800" dirty="0" err="1" smtClean="0">
                <a:latin typeface="Arial Narrow" pitchFamily="34" charset="0"/>
              </a:rPr>
              <a:t>Menyapa</a:t>
            </a:r>
            <a:r>
              <a:rPr lang="en-ID" sz="1800" dirty="0" smtClean="0">
                <a:latin typeface="Arial Narrow" pitchFamily="34" charset="0"/>
              </a:rPr>
              <a:t> di </a:t>
            </a:r>
            <a:r>
              <a:rPr lang="en-ID" sz="1800" dirty="0" err="1" smtClean="0">
                <a:latin typeface="Arial Narrow" pitchFamily="34" charset="0"/>
              </a:rPr>
              <a:t>Desa</a:t>
            </a:r>
            <a:r>
              <a:rPr lang="en-ID" sz="1800" dirty="0" smtClean="0">
                <a:latin typeface="Arial Narrow" pitchFamily="34" charset="0"/>
              </a:rPr>
              <a:t> </a:t>
            </a:r>
            <a:r>
              <a:rPr lang="en-ID" sz="1800" dirty="0" err="1" smtClean="0">
                <a:latin typeface="Arial Narrow" pitchFamily="34" charset="0"/>
              </a:rPr>
              <a:t>Rambatan</a:t>
            </a:r>
            <a:endParaRPr lang="en-ID" sz="1800" dirty="0" smtClean="0">
              <a:latin typeface="Arial Narrow" pitchFamily="34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ID" sz="1800" dirty="0" err="1" smtClean="0">
                <a:latin typeface="Arial Narrow" pitchFamily="34" charset="0"/>
              </a:rPr>
              <a:t>Melakukan</a:t>
            </a:r>
            <a:r>
              <a:rPr lang="en-ID" sz="1800" dirty="0" smtClean="0">
                <a:latin typeface="Arial Narrow" pitchFamily="34" charset="0"/>
              </a:rPr>
              <a:t> </a:t>
            </a:r>
            <a:r>
              <a:rPr lang="en-ID" sz="1800" dirty="0" err="1" smtClean="0">
                <a:latin typeface="Arial Narrow" pitchFamily="34" charset="0"/>
              </a:rPr>
              <a:t>Kunjungan</a:t>
            </a:r>
            <a:r>
              <a:rPr lang="en-ID" sz="1800" dirty="0" smtClean="0">
                <a:latin typeface="Arial Narrow" pitchFamily="34" charset="0"/>
              </a:rPr>
              <a:t> </a:t>
            </a:r>
            <a:r>
              <a:rPr lang="en-ID" sz="1800" dirty="0" err="1" smtClean="0">
                <a:latin typeface="Arial Narrow" pitchFamily="34" charset="0"/>
              </a:rPr>
              <a:t>ke</a:t>
            </a:r>
            <a:r>
              <a:rPr lang="en-ID" sz="1800" dirty="0" smtClean="0">
                <a:latin typeface="Arial Narrow" pitchFamily="34" charset="0"/>
              </a:rPr>
              <a:t> PAUD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ID" sz="1800" dirty="0" err="1" smtClean="0">
                <a:latin typeface="Arial Narrow" pitchFamily="34" charset="0"/>
              </a:rPr>
              <a:t>Mengikuti</a:t>
            </a:r>
            <a:r>
              <a:rPr lang="en-ID" sz="1800" dirty="0" smtClean="0">
                <a:latin typeface="Arial Narrow" pitchFamily="34" charset="0"/>
              </a:rPr>
              <a:t> Zoom Meeting yang </a:t>
            </a:r>
            <a:r>
              <a:rPr lang="en-ID" sz="1800" dirty="0" err="1" smtClean="0">
                <a:latin typeface="Arial Narrow" pitchFamily="34" charset="0"/>
              </a:rPr>
              <a:t>diselenggarakan</a:t>
            </a:r>
            <a:r>
              <a:rPr lang="en-ID" sz="1800" dirty="0" smtClean="0">
                <a:latin typeface="Arial Narrow" pitchFamily="34" charset="0"/>
              </a:rPr>
              <a:t> TP. PKK </a:t>
            </a:r>
            <a:r>
              <a:rPr lang="en-ID" sz="1800" dirty="0" err="1" smtClean="0">
                <a:latin typeface="Arial Narrow" pitchFamily="34" charset="0"/>
              </a:rPr>
              <a:t>Kabupaten</a:t>
            </a:r>
            <a:r>
              <a:rPr lang="en-ID" sz="1800" dirty="0" smtClean="0">
                <a:latin typeface="Arial Narrow" pitchFamily="34" charset="0"/>
              </a:rPr>
              <a:t> / </a:t>
            </a:r>
            <a:r>
              <a:rPr lang="en-ID" sz="1800" dirty="0" err="1" smtClean="0">
                <a:latin typeface="Arial Narrow" pitchFamily="34" charset="0"/>
              </a:rPr>
              <a:t>Provinsi</a:t>
            </a:r>
            <a:endParaRPr lang="en-ID" sz="1800" dirty="0" smtClean="0">
              <a:latin typeface="Arial Narrow" pitchFamily="34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ID" sz="1800" dirty="0" smtClean="0">
                <a:latin typeface="Arial Narrow" pitchFamily="34" charset="0"/>
              </a:rPr>
              <a:t>Monitoring </a:t>
            </a:r>
            <a:r>
              <a:rPr lang="en-ID" sz="1800" dirty="0" err="1" smtClean="0">
                <a:latin typeface="Arial Narrow" pitchFamily="34" charset="0"/>
              </a:rPr>
              <a:t>Kegiatan</a:t>
            </a:r>
            <a:r>
              <a:rPr lang="en-ID" sz="1800" dirty="0" smtClean="0">
                <a:latin typeface="Arial Narrow" pitchFamily="34" charset="0"/>
              </a:rPr>
              <a:t> </a:t>
            </a:r>
            <a:r>
              <a:rPr lang="en-ID" sz="1800" dirty="0" err="1" smtClean="0">
                <a:latin typeface="Arial Narrow" pitchFamily="34" charset="0"/>
              </a:rPr>
              <a:t>Posyandu</a:t>
            </a:r>
            <a:r>
              <a:rPr lang="en-ID" sz="1800" dirty="0" smtClean="0">
                <a:latin typeface="Arial Narrow" pitchFamily="34" charset="0"/>
              </a:rPr>
              <a:t> </a:t>
            </a:r>
            <a:r>
              <a:rPr lang="en-ID" sz="1800" dirty="0" err="1" smtClean="0">
                <a:latin typeface="Arial Narrow" pitchFamily="34" charset="0"/>
              </a:rPr>
              <a:t>dan</a:t>
            </a:r>
            <a:r>
              <a:rPr lang="en-ID" sz="1800" dirty="0" smtClean="0">
                <a:latin typeface="Arial Narrow" pitchFamily="34" charset="0"/>
              </a:rPr>
              <a:t> </a:t>
            </a:r>
            <a:r>
              <a:rPr lang="en-ID" sz="1800" dirty="0" err="1" smtClean="0">
                <a:latin typeface="Arial Narrow" pitchFamily="34" charset="0"/>
              </a:rPr>
              <a:t>Posbindu</a:t>
            </a:r>
            <a:endParaRPr lang="en-ID" sz="1800" dirty="0" smtClean="0">
              <a:latin typeface="Arial Narrow" pitchFamily="34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ID" sz="1800" dirty="0" err="1" smtClean="0">
                <a:latin typeface="Arial Narrow" pitchFamily="34" charset="0"/>
              </a:rPr>
              <a:t>Menyediakan</a:t>
            </a:r>
            <a:r>
              <a:rPr lang="en-ID" sz="1800" dirty="0" smtClean="0">
                <a:latin typeface="Arial Narrow" pitchFamily="34" charset="0"/>
              </a:rPr>
              <a:t> </a:t>
            </a:r>
            <a:r>
              <a:rPr lang="en-ID" sz="1800" dirty="0" err="1" smtClean="0">
                <a:latin typeface="Arial Narrow" pitchFamily="34" charset="0"/>
              </a:rPr>
              <a:t>Makanan</a:t>
            </a:r>
            <a:r>
              <a:rPr lang="en-ID" sz="1800" dirty="0" smtClean="0">
                <a:latin typeface="Arial Narrow" pitchFamily="34" charset="0"/>
              </a:rPr>
              <a:t> </a:t>
            </a:r>
            <a:r>
              <a:rPr lang="en-ID" sz="1800" dirty="0" err="1" smtClean="0">
                <a:latin typeface="Arial Narrow" pitchFamily="34" charset="0"/>
              </a:rPr>
              <a:t>Tambahan</a:t>
            </a:r>
            <a:r>
              <a:rPr lang="en-ID" sz="1800" dirty="0" smtClean="0">
                <a:latin typeface="Arial Narrow" pitchFamily="34" charset="0"/>
              </a:rPr>
              <a:t> </a:t>
            </a:r>
            <a:r>
              <a:rPr lang="en-ID" sz="1800" dirty="0" err="1" smtClean="0">
                <a:latin typeface="Arial Narrow" pitchFamily="34" charset="0"/>
              </a:rPr>
              <a:t>Sehat</a:t>
            </a:r>
            <a:r>
              <a:rPr lang="en-ID" sz="1800" dirty="0" smtClean="0">
                <a:latin typeface="Arial Narrow" pitchFamily="34" charset="0"/>
              </a:rPr>
              <a:t> </a:t>
            </a:r>
            <a:r>
              <a:rPr lang="en-ID" sz="1800" dirty="0" err="1" smtClean="0">
                <a:latin typeface="Arial Narrow" pitchFamily="34" charset="0"/>
              </a:rPr>
              <a:t>bagi</a:t>
            </a:r>
            <a:r>
              <a:rPr lang="en-ID" sz="1800" dirty="0" smtClean="0">
                <a:latin typeface="Arial Narrow" pitchFamily="34" charset="0"/>
              </a:rPr>
              <a:t> </a:t>
            </a:r>
            <a:r>
              <a:rPr lang="en-ID" sz="1800" dirty="0" err="1" smtClean="0">
                <a:latin typeface="Arial Narrow" pitchFamily="34" charset="0"/>
              </a:rPr>
              <a:t>Balita</a:t>
            </a:r>
            <a:endParaRPr lang="en-ID" sz="1800" dirty="0" smtClean="0">
              <a:latin typeface="Arial Narrow" pitchFamily="34" charset="0"/>
            </a:endParaRPr>
          </a:p>
          <a:p>
            <a:pPr marL="0" indent="0"/>
            <a:endParaRPr lang="en-ID" dirty="0" smtClean="0"/>
          </a:p>
          <a:p>
            <a:pPr marL="457200" indent="-457200">
              <a:buFont typeface="Wingdings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76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55576" y="476672"/>
            <a:ext cx="7848872" cy="2736304"/>
          </a:xfrm>
        </p:spPr>
        <p:txBody>
          <a:bodyPr>
            <a:normAutofit/>
          </a:bodyPr>
          <a:lstStyle/>
          <a:p>
            <a:r>
              <a:rPr lang="en-ID" sz="1600" dirty="0" err="1" smtClean="0">
                <a:latin typeface="Arial Narrow" pitchFamily="34" charset="0"/>
              </a:rPr>
              <a:t>Bidang</a:t>
            </a:r>
            <a:r>
              <a:rPr lang="en-ID" sz="1600" dirty="0" smtClean="0">
                <a:latin typeface="Arial Narrow" pitchFamily="34" charset="0"/>
              </a:rPr>
              <a:t> </a:t>
            </a:r>
            <a:r>
              <a:rPr lang="en-ID" sz="1600" dirty="0" err="1" smtClean="0">
                <a:latin typeface="Arial Narrow" pitchFamily="34" charset="0"/>
              </a:rPr>
              <a:t>Keuangan</a:t>
            </a:r>
            <a:r>
              <a:rPr lang="en-ID" sz="1600" dirty="0" smtClean="0">
                <a:latin typeface="Arial Narrow" pitchFamily="34" charset="0"/>
              </a:rPr>
              <a:t> </a:t>
            </a:r>
            <a:r>
              <a:rPr lang="en-ID" sz="1600" dirty="0" err="1" smtClean="0">
                <a:latin typeface="Arial Narrow" pitchFamily="34" charset="0"/>
              </a:rPr>
              <a:t>sesuai</a:t>
            </a:r>
            <a:r>
              <a:rPr lang="en-ID" sz="1600" dirty="0" smtClean="0">
                <a:latin typeface="Arial Narrow" pitchFamily="34" charset="0"/>
              </a:rPr>
              <a:t> </a:t>
            </a:r>
            <a:r>
              <a:rPr lang="en-ID" sz="1600" dirty="0" err="1" smtClean="0">
                <a:latin typeface="Arial Narrow" pitchFamily="34" charset="0"/>
              </a:rPr>
              <a:t>dengan</a:t>
            </a:r>
            <a:r>
              <a:rPr lang="en-ID" sz="1600" dirty="0" smtClean="0">
                <a:latin typeface="Arial Narrow" pitchFamily="34" charset="0"/>
              </a:rPr>
              <a:t> Program PKK </a:t>
            </a:r>
            <a:r>
              <a:rPr lang="en-ID" sz="1600" dirty="0" err="1" smtClean="0">
                <a:latin typeface="Arial Narrow" pitchFamily="34" charset="0"/>
              </a:rPr>
              <a:t>adalah</a:t>
            </a:r>
            <a:r>
              <a:rPr lang="en-ID" sz="1600" dirty="0" smtClean="0">
                <a:latin typeface="Arial Narrow" pitchFamily="34" charset="0"/>
              </a:rPr>
              <a:t> :</a:t>
            </a:r>
          </a:p>
          <a:p>
            <a:pPr>
              <a:buFont typeface="Wingdings" pitchFamily="2" charset="2"/>
              <a:buChar char="q"/>
            </a:pPr>
            <a:r>
              <a:rPr lang="en-ID" sz="1600" dirty="0" err="1" smtClean="0">
                <a:latin typeface="Arial Narrow" pitchFamily="34" charset="0"/>
              </a:rPr>
              <a:t>Menyusun</a:t>
            </a:r>
            <a:r>
              <a:rPr lang="en-ID" sz="1600" dirty="0" smtClean="0">
                <a:latin typeface="Arial Narrow" pitchFamily="34" charset="0"/>
              </a:rPr>
              <a:t> </a:t>
            </a:r>
            <a:r>
              <a:rPr lang="en-ID" sz="1600" dirty="0" err="1" smtClean="0">
                <a:latin typeface="Arial Narrow" pitchFamily="34" charset="0"/>
              </a:rPr>
              <a:t>Rencana</a:t>
            </a:r>
            <a:r>
              <a:rPr lang="en-ID" sz="1600" dirty="0" smtClean="0">
                <a:latin typeface="Arial Narrow" pitchFamily="34" charset="0"/>
              </a:rPr>
              <a:t> </a:t>
            </a:r>
            <a:r>
              <a:rPr lang="en-ID" sz="1600" dirty="0" err="1" smtClean="0">
                <a:latin typeface="Arial Narrow" pitchFamily="34" charset="0"/>
              </a:rPr>
              <a:t>Anggaran</a:t>
            </a:r>
            <a:r>
              <a:rPr lang="en-ID" sz="1600" dirty="0" smtClean="0">
                <a:latin typeface="Arial Narrow" pitchFamily="34" charset="0"/>
              </a:rPr>
              <a:t> </a:t>
            </a:r>
            <a:r>
              <a:rPr lang="en-ID" sz="1600" dirty="0" err="1" smtClean="0">
                <a:latin typeface="Arial Narrow" pitchFamily="34" charset="0"/>
              </a:rPr>
              <a:t>Biaya</a:t>
            </a:r>
            <a:r>
              <a:rPr lang="en-ID" sz="1600" dirty="0" smtClean="0">
                <a:latin typeface="Arial Narrow" pitchFamily="34" charset="0"/>
              </a:rPr>
              <a:t> (RAB) </a:t>
            </a:r>
            <a:r>
              <a:rPr lang="en-ID" sz="1600" dirty="0" err="1" smtClean="0">
                <a:latin typeface="Arial Narrow" pitchFamily="34" charset="0"/>
              </a:rPr>
              <a:t>untuk</a:t>
            </a:r>
            <a:r>
              <a:rPr lang="en-ID" sz="1600" dirty="0" smtClean="0">
                <a:latin typeface="Arial Narrow" pitchFamily="34" charset="0"/>
              </a:rPr>
              <a:t> </a:t>
            </a:r>
            <a:r>
              <a:rPr lang="en-ID" sz="1600" dirty="0" err="1" smtClean="0">
                <a:latin typeface="Arial Narrow" pitchFamily="34" charset="0"/>
              </a:rPr>
              <a:t>Kegiatan</a:t>
            </a:r>
            <a:r>
              <a:rPr lang="en-ID" sz="1600" dirty="0" smtClean="0">
                <a:latin typeface="Arial Narrow" pitchFamily="34" charset="0"/>
              </a:rPr>
              <a:t> </a:t>
            </a:r>
            <a:r>
              <a:rPr lang="en-ID" sz="1600" dirty="0" err="1" smtClean="0">
                <a:latin typeface="Arial Narrow" pitchFamily="34" charset="0"/>
              </a:rPr>
              <a:t>Sekretaris</a:t>
            </a:r>
            <a:r>
              <a:rPr lang="en-ID" sz="1600" dirty="0" smtClean="0">
                <a:latin typeface="Arial Narrow" pitchFamily="34" charset="0"/>
              </a:rPr>
              <a:t>, </a:t>
            </a:r>
            <a:r>
              <a:rPr lang="en-ID" sz="1600" dirty="0" err="1" smtClean="0">
                <a:latin typeface="Arial Narrow" pitchFamily="34" charset="0"/>
              </a:rPr>
              <a:t>Bendahara</a:t>
            </a:r>
            <a:r>
              <a:rPr lang="en-ID" sz="1600" dirty="0" smtClean="0">
                <a:latin typeface="Arial Narrow" pitchFamily="34" charset="0"/>
              </a:rPr>
              <a:t> </a:t>
            </a:r>
            <a:r>
              <a:rPr lang="en-ID" sz="1600" dirty="0" err="1" smtClean="0">
                <a:latin typeface="Arial Narrow" pitchFamily="34" charset="0"/>
              </a:rPr>
              <a:t>dan</a:t>
            </a:r>
            <a:r>
              <a:rPr lang="en-ID" sz="1600" dirty="0" smtClean="0">
                <a:latin typeface="Arial Narrow" pitchFamily="34" charset="0"/>
              </a:rPr>
              <a:t> </a:t>
            </a:r>
            <a:r>
              <a:rPr lang="en-ID" sz="1600" dirty="0" err="1" smtClean="0">
                <a:latin typeface="Arial Narrow" pitchFamily="34" charset="0"/>
              </a:rPr>
              <a:t>Pokja</a:t>
            </a:r>
            <a:r>
              <a:rPr lang="en-ID" sz="1600" dirty="0" smtClean="0">
                <a:latin typeface="Arial Narrow" pitchFamily="34" charset="0"/>
              </a:rPr>
              <a:t> – </a:t>
            </a:r>
            <a:r>
              <a:rPr lang="en-ID" sz="1600" dirty="0" err="1" smtClean="0">
                <a:latin typeface="Arial Narrow" pitchFamily="34" charset="0"/>
              </a:rPr>
              <a:t>pokja</a:t>
            </a:r>
            <a:r>
              <a:rPr lang="en-ID" sz="1600" dirty="0" smtClean="0">
                <a:latin typeface="Arial Narrow" pitchFamily="34" charset="0"/>
              </a:rPr>
              <a:t> </a:t>
            </a:r>
            <a:r>
              <a:rPr lang="en-ID" sz="1600" dirty="0" err="1" smtClean="0">
                <a:latin typeface="Arial Narrow" pitchFamily="34" charset="0"/>
              </a:rPr>
              <a:t>serta</a:t>
            </a:r>
            <a:r>
              <a:rPr lang="en-ID" sz="1600" dirty="0" smtClean="0">
                <a:latin typeface="Arial Narrow" pitchFamily="34" charset="0"/>
              </a:rPr>
              <a:t> </a:t>
            </a:r>
            <a:r>
              <a:rPr lang="en-ID" sz="1600" dirty="0" err="1" smtClean="0">
                <a:latin typeface="Arial Narrow" pitchFamily="34" charset="0"/>
              </a:rPr>
              <a:t>mengajukannya</a:t>
            </a:r>
            <a:r>
              <a:rPr lang="en-ID" sz="1600" dirty="0" smtClean="0">
                <a:latin typeface="Arial Narrow" pitchFamily="34" charset="0"/>
              </a:rPr>
              <a:t> </a:t>
            </a:r>
            <a:r>
              <a:rPr lang="en-ID" sz="1600" dirty="0" err="1" smtClean="0">
                <a:latin typeface="Arial Narrow" pitchFamily="34" charset="0"/>
              </a:rPr>
              <a:t>kepada</a:t>
            </a:r>
            <a:r>
              <a:rPr lang="en-ID" sz="1600" dirty="0" smtClean="0">
                <a:latin typeface="Arial Narrow" pitchFamily="34" charset="0"/>
              </a:rPr>
              <a:t> </a:t>
            </a:r>
            <a:r>
              <a:rPr lang="en-ID" sz="1600" dirty="0" err="1" smtClean="0">
                <a:latin typeface="Arial Narrow" pitchFamily="34" charset="0"/>
              </a:rPr>
              <a:t>Ketua</a:t>
            </a:r>
            <a:endParaRPr lang="en-ID" sz="16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ID" sz="1600" dirty="0" err="1" smtClean="0">
                <a:latin typeface="Arial Narrow" pitchFamily="34" charset="0"/>
              </a:rPr>
              <a:t>Menyusun</a:t>
            </a:r>
            <a:r>
              <a:rPr lang="en-ID" sz="1600" dirty="0" smtClean="0">
                <a:latin typeface="Arial Narrow" pitchFamily="34" charset="0"/>
              </a:rPr>
              <a:t> </a:t>
            </a:r>
            <a:r>
              <a:rPr lang="en-ID" sz="1600" dirty="0" err="1" smtClean="0">
                <a:latin typeface="Arial Narrow" pitchFamily="34" charset="0"/>
              </a:rPr>
              <a:t>Draf</a:t>
            </a:r>
            <a:r>
              <a:rPr lang="en-ID" sz="1600" dirty="0" smtClean="0">
                <a:latin typeface="Arial Narrow" pitchFamily="34" charset="0"/>
              </a:rPr>
              <a:t> </a:t>
            </a:r>
            <a:r>
              <a:rPr lang="en-ID" sz="1600" dirty="0" err="1" smtClean="0">
                <a:latin typeface="Arial Narrow" pitchFamily="34" charset="0"/>
              </a:rPr>
              <a:t>Usulan</a:t>
            </a:r>
            <a:r>
              <a:rPr lang="en-ID" sz="1600" dirty="0" smtClean="0">
                <a:latin typeface="Arial Narrow" pitchFamily="34" charset="0"/>
              </a:rPr>
              <a:t> </a:t>
            </a:r>
            <a:r>
              <a:rPr lang="en-ID" sz="1600" dirty="0" err="1" smtClean="0">
                <a:latin typeface="Arial Narrow" pitchFamily="34" charset="0"/>
              </a:rPr>
              <a:t>Biaya</a:t>
            </a:r>
            <a:r>
              <a:rPr lang="en-ID" sz="1600" dirty="0" smtClean="0">
                <a:latin typeface="Arial Narrow" pitchFamily="34" charset="0"/>
              </a:rPr>
              <a:t> </a:t>
            </a:r>
            <a:r>
              <a:rPr lang="en-ID" sz="1600" dirty="0" err="1" smtClean="0">
                <a:latin typeface="Arial Narrow" pitchFamily="34" charset="0"/>
              </a:rPr>
              <a:t>untuk</a:t>
            </a:r>
            <a:r>
              <a:rPr lang="en-ID" sz="1600" dirty="0" smtClean="0">
                <a:latin typeface="Arial Narrow" pitchFamily="34" charset="0"/>
              </a:rPr>
              <a:t> </a:t>
            </a:r>
            <a:r>
              <a:rPr lang="en-ID" sz="1600" dirty="0" err="1" smtClean="0">
                <a:latin typeface="Arial Narrow" pitchFamily="34" charset="0"/>
              </a:rPr>
              <a:t>diajukan</a:t>
            </a:r>
            <a:r>
              <a:rPr lang="en-ID" sz="1600" dirty="0" smtClean="0">
                <a:latin typeface="Arial Narrow" pitchFamily="34" charset="0"/>
              </a:rPr>
              <a:t> </a:t>
            </a:r>
            <a:r>
              <a:rPr lang="en-ID" sz="1600" dirty="0" err="1" smtClean="0">
                <a:latin typeface="Arial Narrow" pitchFamily="34" charset="0"/>
              </a:rPr>
              <a:t>ke</a:t>
            </a:r>
            <a:r>
              <a:rPr lang="en-ID" sz="1600" dirty="0" smtClean="0">
                <a:latin typeface="Arial Narrow" pitchFamily="34" charset="0"/>
              </a:rPr>
              <a:t> </a:t>
            </a:r>
            <a:r>
              <a:rPr lang="en-ID" sz="1600" dirty="0" err="1" smtClean="0">
                <a:latin typeface="Arial Narrow" pitchFamily="34" charset="0"/>
              </a:rPr>
              <a:t>Pembina</a:t>
            </a:r>
            <a:r>
              <a:rPr lang="en-ID" sz="1600" dirty="0" smtClean="0">
                <a:latin typeface="Arial Narrow" pitchFamily="34" charset="0"/>
              </a:rPr>
              <a:t> Tim </a:t>
            </a:r>
            <a:r>
              <a:rPr lang="en-ID" sz="1600" dirty="0" err="1" smtClean="0">
                <a:latin typeface="Arial Narrow" pitchFamily="34" charset="0"/>
              </a:rPr>
              <a:t>Penggerak</a:t>
            </a:r>
            <a:r>
              <a:rPr lang="en-ID" sz="1600" dirty="0" smtClean="0">
                <a:latin typeface="Arial Narrow" pitchFamily="34" charset="0"/>
              </a:rPr>
              <a:t> PKK</a:t>
            </a:r>
          </a:p>
          <a:p>
            <a:pPr>
              <a:buFont typeface="Wingdings" pitchFamily="2" charset="2"/>
              <a:buChar char="q"/>
            </a:pPr>
            <a:r>
              <a:rPr lang="en-ID" sz="1600" dirty="0" err="1" smtClean="0">
                <a:latin typeface="Arial Narrow" pitchFamily="34" charset="0"/>
              </a:rPr>
              <a:t>Mengerjakan</a:t>
            </a:r>
            <a:r>
              <a:rPr lang="en-ID" sz="1600" dirty="0" smtClean="0">
                <a:latin typeface="Arial Narrow" pitchFamily="34" charset="0"/>
              </a:rPr>
              <a:t> </a:t>
            </a:r>
            <a:r>
              <a:rPr lang="en-ID" sz="1600" dirty="0" err="1" smtClean="0">
                <a:latin typeface="Arial Narrow" pitchFamily="34" charset="0"/>
              </a:rPr>
              <a:t>Pembukuan</a:t>
            </a:r>
            <a:r>
              <a:rPr lang="en-ID" sz="1600" dirty="0" smtClean="0">
                <a:latin typeface="Arial Narrow" pitchFamily="34" charset="0"/>
              </a:rPr>
              <a:t> </a:t>
            </a:r>
            <a:r>
              <a:rPr lang="en-ID" sz="1600" dirty="0" err="1" smtClean="0">
                <a:latin typeface="Arial Narrow" pitchFamily="34" charset="0"/>
              </a:rPr>
              <a:t>dengan</a:t>
            </a:r>
            <a:r>
              <a:rPr lang="en-ID" sz="1600" dirty="0" smtClean="0">
                <a:latin typeface="Arial Narrow" pitchFamily="34" charset="0"/>
              </a:rPr>
              <a:t> </a:t>
            </a:r>
            <a:r>
              <a:rPr lang="en-ID" sz="1600" dirty="0" err="1">
                <a:latin typeface="Arial Narrow" pitchFamily="34" charset="0"/>
              </a:rPr>
              <a:t>R</a:t>
            </a:r>
            <a:r>
              <a:rPr lang="en-ID" sz="1600" dirty="0" err="1" smtClean="0">
                <a:latin typeface="Arial Narrow" pitchFamily="34" charset="0"/>
              </a:rPr>
              <a:t>api</a:t>
            </a:r>
            <a:r>
              <a:rPr lang="en-ID" sz="1600" dirty="0" smtClean="0">
                <a:latin typeface="Arial Narrow" pitchFamily="34" charset="0"/>
              </a:rPr>
              <a:t> </a:t>
            </a:r>
            <a:r>
              <a:rPr lang="en-ID" sz="1600" dirty="0" err="1" smtClean="0">
                <a:latin typeface="Arial Narrow" pitchFamily="34" charset="0"/>
              </a:rPr>
              <a:t>dan</a:t>
            </a:r>
            <a:r>
              <a:rPr lang="en-ID" sz="1600" dirty="0" smtClean="0">
                <a:latin typeface="Arial Narrow" pitchFamily="34" charset="0"/>
              </a:rPr>
              <a:t> </a:t>
            </a:r>
            <a:r>
              <a:rPr lang="en-ID" sz="1600" dirty="0" err="1">
                <a:latin typeface="Arial Narrow" pitchFamily="34" charset="0"/>
              </a:rPr>
              <a:t>B</a:t>
            </a:r>
            <a:r>
              <a:rPr lang="en-ID" sz="1600" dirty="0" err="1" smtClean="0">
                <a:latin typeface="Arial Narrow" pitchFamily="34" charset="0"/>
              </a:rPr>
              <a:t>enar</a:t>
            </a:r>
            <a:r>
              <a:rPr lang="en-ID" sz="1600" dirty="0" smtClean="0">
                <a:latin typeface="Arial Narrow" pitchFamily="34" charset="0"/>
              </a:rPr>
              <a:t> </a:t>
            </a:r>
            <a:r>
              <a:rPr lang="en-ID" sz="1600" dirty="0" err="1" smtClean="0">
                <a:latin typeface="Arial Narrow" pitchFamily="34" charset="0"/>
              </a:rPr>
              <a:t>sesuai</a:t>
            </a:r>
            <a:r>
              <a:rPr lang="en-ID" sz="1600" dirty="0" smtClean="0">
                <a:latin typeface="Arial Narrow" pitchFamily="34" charset="0"/>
              </a:rPr>
              <a:t> </a:t>
            </a:r>
            <a:r>
              <a:rPr lang="en-ID" sz="1600" dirty="0" err="1" smtClean="0">
                <a:latin typeface="Arial Narrow" pitchFamily="34" charset="0"/>
              </a:rPr>
              <a:t>Prosedur</a:t>
            </a:r>
            <a:endParaRPr lang="en-ID" sz="16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ID" sz="1600" dirty="0" err="1" smtClean="0">
                <a:latin typeface="Arial Narrow" pitchFamily="34" charset="0"/>
              </a:rPr>
              <a:t>Menetapkan</a:t>
            </a:r>
            <a:r>
              <a:rPr lang="en-ID" sz="1600" dirty="0" smtClean="0">
                <a:latin typeface="Arial Narrow" pitchFamily="34" charset="0"/>
              </a:rPr>
              <a:t> </a:t>
            </a:r>
            <a:r>
              <a:rPr lang="en-ID" sz="1600" dirty="0" err="1" smtClean="0">
                <a:latin typeface="Arial Narrow" pitchFamily="34" charset="0"/>
              </a:rPr>
              <a:t>Rencana</a:t>
            </a:r>
            <a:r>
              <a:rPr lang="en-ID" sz="1600" dirty="0" smtClean="0">
                <a:latin typeface="Arial Narrow" pitchFamily="34" charset="0"/>
              </a:rPr>
              <a:t> </a:t>
            </a:r>
            <a:r>
              <a:rPr lang="en-ID" sz="1600" dirty="0" err="1" smtClean="0">
                <a:latin typeface="Arial Narrow" pitchFamily="34" charset="0"/>
              </a:rPr>
              <a:t>Pelaksanaan</a:t>
            </a:r>
            <a:r>
              <a:rPr lang="en-ID" sz="1600" dirty="0" smtClean="0">
                <a:latin typeface="Arial Narrow" pitchFamily="34" charset="0"/>
              </a:rPr>
              <a:t> </a:t>
            </a:r>
            <a:r>
              <a:rPr lang="en-ID" sz="1600" dirty="0" err="1" smtClean="0">
                <a:latin typeface="Arial Narrow" pitchFamily="34" charset="0"/>
              </a:rPr>
              <a:t>Kegiatan</a:t>
            </a:r>
            <a:r>
              <a:rPr lang="en-ID" sz="1600" dirty="0" smtClean="0">
                <a:latin typeface="Arial Narrow" pitchFamily="34" charset="0"/>
              </a:rPr>
              <a:t> </a:t>
            </a:r>
            <a:r>
              <a:rPr lang="en-ID" sz="1600" dirty="0" err="1" smtClean="0">
                <a:latin typeface="Arial Narrow" pitchFamily="34" charset="0"/>
              </a:rPr>
              <a:t>dan</a:t>
            </a:r>
            <a:r>
              <a:rPr lang="en-ID" sz="1600" dirty="0" smtClean="0">
                <a:latin typeface="Arial Narrow" pitchFamily="34" charset="0"/>
              </a:rPr>
              <a:t> </a:t>
            </a:r>
            <a:r>
              <a:rPr lang="en-ID" sz="1600" dirty="0" err="1" smtClean="0">
                <a:latin typeface="Arial Narrow" pitchFamily="34" charset="0"/>
              </a:rPr>
              <a:t>Rencana</a:t>
            </a:r>
            <a:r>
              <a:rPr lang="en-ID" sz="1600" dirty="0" smtClean="0">
                <a:latin typeface="Arial Narrow" pitchFamily="34" charset="0"/>
              </a:rPr>
              <a:t> </a:t>
            </a:r>
            <a:r>
              <a:rPr lang="en-ID" sz="1600" dirty="0" err="1" smtClean="0">
                <a:latin typeface="Arial Narrow" pitchFamily="34" charset="0"/>
              </a:rPr>
              <a:t>Penarikan</a:t>
            </a:r>
            <a:endParaRPr lang="en-ID" sz="16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ID" sz="1600" dirty="0" err="1" smtClean="0">
                <a:latin typeface="Arial Narrow" pitchFamily="34" charset="0"/>
              </a:rPr>
              <a:t>Menyusun</a:t>
            </a:r>
            <a:r>
              <a:rPr lang="en-ID" sz="1600" dirty="0" smtClean="0">
                <a:latin typeface="Arial Narrow" pitchFamily="34" charset="0"/>
              </a:rPr>
              <a:t> </a:t>
            </a:r>
            <a:r>
              <a:rPr lang="en-ID" sz="1600" dirty="0" err="1" smtClean="0">
                <a:latin typeface="Arial Narrow" pitchFamily="34" charset="0"/>
              </a:rPr>
              <a:t>Laporan</a:t>
            </a:r>
            <a:r>
              <a:rPr lang="en-ID" sz="1600" dirty="0" smtClean="0">
                <a:latin typeface="Arial Narrow" pitchFamily="34" charset="0"/>
              </a:rPr>
              <a:t> </a:t>
            </a:r>
            <a:r>
              <a:rPr lang="en-ID" sz="1600" dirty="0" err="1" smtClean="0">
                <a:latin typeface="Arial Narrow" pitchFamily="34" charset="0"/>
              </a:rPr>
              <a:t>keuangan</a:t>
            </a:r>
            <a:r>
              <a:rPr lang="en-ID" sz="1600" dirty="0" smtClean="0">
                <a:latin typeface="Arial Narrow" pitchFamily="34" charset="0"/>
              </a:rPr>
              <a:t>  </a:t>
            </a:r>
            <a:r>
              <a:rPr lang="en-ID" sz="1600" dirty="0" err="1" smtClean="0">
                <a:latin typeface="Arial Narrow" pitchFamily="34" charset="0"/>
              </a:rPr>
              <a:t>dan</a:t>
            </a:r>
            <a:r>
              <a:rPr lang="en-ID" sz="1600" dirty="0" smtClean="0">
                <a:latin typeface="Arial Narrow" pitchFamily="34" charset="0"/>
              </a:rPr>
              <a:t> </a:t>
            </a:r>
            <a:r>
              <a:rPr lang="en-ID" sz="1600" dirty="0" err="1" smtClean="0">
                <a:latin typeface="Arial Narrow" pitchFamily="34" charset="0"/>
              </a:rPr>
              <a:t>Kinerja</a:t>
            </a:r>
            <a:r>
              <a:rPr lang="en-ID" sz="1600" dirty="0" smtClean="0">
                <a:latin typeface="Arial Narrow" pitchFamily="34" charset="0"/>
              </a:rPr>
              <a:t> </a:t>
            </a:r>
            <a:r>
              <a:rPr lang="en-ID" sz="1600" dirty="0" err="1" smtClean="0">
                <a:latin typeface="Arial Narrow" pitchFamily="34" charset="0"/>
              </a:rPr>
              <a:t>atas</a:t>
            </a:r>
            <a:r>
              <a:rPr lang="en-ID" sz="1600" dirty="0" smtClean="0">
                <a:latin typeface="Arial Narrow" pitchFamily="34" charset="0"/>
              </a:rPr>
              <a:t> </a:t>
            </a:r>
            <a:r>
              <a:rPr lang="en-ID" sz="1600" dirty="0" err="1" smtClean="0">
                <a:latin typeface="Arial Narrow" pitchFamily="34" charset="0"/>
              </a:rPr>
              <a:t>Pelaksanaan</a:t>
            </a:r>
            <a:r>
              <a:rPr lang="en-ID" sz="1600" dirty="0" smtClean="0">
                <a:latin typeface="Arial Narrow" pitchFamily="34" charset="0"/>
              </a:rPr>
              <a:t> </a:t>
            </a:r>
            <a:r>
              <a:rPr lang="en-ID" sz="1600" dirty="0" err="1" smtClean="0">
                <a:latin typeface="Arial Narrow" pitchFamily="34" charset="0"/>
              </a:rPr>
              <a:t>Anggaran</a:t>
            </a:r>
            <a:r>
              <a:rPr lang="en-ID" sz="1600" dirty="0" smtClean="0">
                <a:latin typeface="Arial Narrow" pitchFamily="34" charset="0"/>
              </a:rPr>
              <a:t> </a:t>
            </a:r>
            <a:r>
              <a:rPr lang="en-ID" sz="1600" dirty="0" err="1" smtClean="0">
                <a:latin typeface="Arial Narrow" pitchFamily="34" charset="0"/>
              </a:rPr>
              <a:t>sesuai</a:t>
            </a:r>
            <a:r>
              <a:rPr lang="en-ID" sz="1600" dirty="0" smtClean="0">
                <a:latin typeface="Arial Narrow" pitchFamily="34" charset="0"/>
              </a:rPr>
              <a:t> </a:t>
            </a:r>
            <a:r>
              <a:rPr lang="en-ID" sz="1600" dirty="0" err="1" smtClean="0">
                <a:latin typeface="Arial Narrow" pitchFamily="34" charset="0"/>
              </a:rPr>
              <a:t>dengan</a:t>
            </a:r>
            <a:r>
              <a:rPr lang="en-ID" sz="1600" dirty="0" smtClean="0">
                <a:latin typeface="Arial Narrow" pitchFamily="34" charset="0"/>
              </a:rPr>
              <a:t> </a:t>
            </a:r>
            <a:r>
              <a:rPr lang="en-ID" sz="1600" dirty="0" err="1" smtClean="0">
                <a:latin typeface="Arial Narrow" pitchFamily="34" charset="0"/>
              </a:rPr>
              <a:t>Peraturan</a:t>
            </a:r>
            <a:r>
              <a:rPr lang="en-ID" sz="1600" dirty="0" smtClean="0">
                <a:latin typeface="Arial Narrow" pitchFamily="34" charset="0"/>
              </a:rPr>
              <a:t> </a:t>
            </a:r>
            <a:r>
              <a:rPr lang="en-ID" sz="1600" dirty="0" err="1" smtClean="0">
                <a:latin typeface="Arial Narrow" pitchFamily="34" charset="0"/>
              </a:rPr>
              <a:t>Perundang</a:t>
            </a:r>
            <a:r>
              <a:rPr lang="en-ID" sz="1600" dirty="0" smtClean="0">
                <a:latin typeface="Arial Narrow" pitchFamily="34" charset="0"/>
              </a:rPr>
              <a:t> – </a:t>
            </a:r>
            <a:r>
              <a:rPr lang="en-ID" sz="1600" dirty="0" err="1" smtClean="0">
                <a:latin typeface="Arial Narrow" pitchFamily="34" charset="0"/>
              </a:rPr>
              <a:t>undangan</a:t>
            </a:r>
            <a:r>
              <a:rPr lang="en-ID" sz="1600" dirty="0" smtClean="0">
                <a:latin typeface="Arial Narrow" pitchFamily="34" charset="0"/>
              </a:rPr>
              <a:t>.</a:t>
            </a:r>
            <a:endParaRPr lang="en-US" sz="16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05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284</TotalTime>
  <Words>601</Words>
  <Application>Microsoft Office PowerPoint</Application>
  <PresentationFormat>On-screen Show (4:3)</PresentationFormat>
  <Paragraphs>107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Angles</vt:lpstr>
      <vt:lpstr>Selamat Datang Ketua TP. PKK Kecamatan Ciniru Beserta Rombongan</vt:lpstr>
      <vt:lpstr>EXPOSE KETUA PKK DESA CIJEMIT KECAMATAN CINIRU TAHUN 2024</vt:lpstr>
      <vt:lpstr>PROFIL KETUA TP. PKK Desa Cijemit</vt:lpstr>
      <vt:lpstr>Potensi desa cijemit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Kegiatan Pokja I</vt:lpstr>
      <vt:lpstr>Kegiatan pokja ii</vt:lpstr>
      <vt:lpstr>Kegiatan pokja iii</vt:lpstr>
      <vt:lpstr>Kegiatan pokja iv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LENOVO</cp:lastModifiedBy>
  <cp:revision>28</cp:revision>
  <cp:lastPrinted>2024-11-13T06:14:58Z</cp:lastPrinted>
  <dcterms:created xsi:type="dcterms:W3CDTF">2024-11-13T01:36:32Z</dcterms:created>
  <dcterms:modified xsi:type="dcterms:W3CDTF">2024-11-13T06:28:38Z</dcterms:modified>
</cp:coreProperties>
</file>